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 id="2147483660" r:id="rId3"/>
  </p:sldMasterIdLst>
  <p:notesMasterIdLst>
    <p:notesMasterId r:id="rId6"/>
  </p:notesMasterIdLst>
  <p:handoutMasterIdLst>
    <p:handoutMasterId r:id="rId7"/>
  </p:handoutMasterIdLst>
  <p:sldIdLst>
    <p:sldId id="257" r:id="rId4"/>
    <p:sldId id="258" r:id="rId5"/>
  </p:sldIdLst>
  <p:sldSz cx="7559675" cy="10080625"/>
  <p:notesSz cx="6799263" cy="9929813"/>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5125">
          <p15:clr>
            <a:srgbClr val="A4A3A4"/>
          </p15:clr>
        </p15:guide>
        <p15:guide id="2" pos="3197">
          <p15:clr>
            <a:srgbClr val="A4A3A4"/>
          </p15:clr>
        </p15:guide>
      </p15:sldGuideLst>
    </p:ext>
    <p:ext uri="{2D200454-40CA-4A62-9FC3-DE9A4176ACB9}">
      <p15:notesGuideLst xmlns:p15="http://schemas.microsoft.com/office/powerpoint/2012/main">
        <p15:guide id="1" orient="horz" pos="2675">
          <p15:clr>
            <a:srgbClr val="A4A3A4"/>
          </p15:clr>
        </p15:guide>
        <p15:guide id="2" pos="19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63" autoAdjust="0"/>
    <p:restoredTop sz="90929"/>
  </p:normalViewPr>
  <p:slideViewPr>
    <p:cSldViewPr>
      <p:cViewPr varScale="1">
        <p:scale>
          <a:sx n="109" d="100"/>
          <a:sy n="109" d="100"/>
        </p:scale>
        <p:origin x="798" y="108"/>
      </p:cViewPr>
      <p:guideLst>
        <p:guide orient="horz" pos="5125"/>
        <p:guide pos="3197"/>
      </p:guideLst>
    </p:cSldViewPr>
  </p:slideViewPr>
  <p:outlineViewPr>
    <p:cViewPr>
      <p:scale>
        <a:sx n="100" d="100"/>
        <a:sy n="100" d="1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675"/>
        <p:guide pos="1943"/>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82F6E85-279E-8807-C6CD-0BCABB0418A2}"/>
              </a:ext>
            </a:extLst>
          </p:cNvPr>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83805" tIns="41902" rIns="83805" bIns="41902" numCol="1" anchor="t" anchorCtr="0" compatLnSpc="1">
            <a:prstTxWarp prst="textNoShape">
              <a:avLst/>
            </a:prstTxWarp>
          </a:bodyPr>
          <a:lstStyle>
            <a:lvl1pPr>
              <a:defRPr sz="1100"/>
            </a:lvl1pPr>
          </a:lstStyle>
          <a:p>
            <a:pPr>
              <a:defRPr/>
            </a:pPr>
            <a:endParaRPr lang="de-DE"/>
          </a:p>
        </p:txBody>
      </p:sp>
      <p:sp>
        <p:nvSpPr>
          <p:cNvPr id="8195" name="Rectangle 3">
            <a:extLst>
              <a:ext uri="{FF2B5EF4-FFF2-40B4-BE49-F238E27FC236}">
                <a16:creationId xmlns:a16="http://schemas.microsoft.com/office/drawing/2014/main" id="{B375D9A6-4360-4DA5-0339-1037CA5E3CBE}"/>
              </a:ext>
            </a:extLst>
          </p:cNvPr>
          <p:cNvSpPr>
            <a:spLocks noGrp="1" noChangeArrowheads="1"/>
          </p:cNvSpPr>
          <p:nvPr>
            <p:ph type="dt" sz="quarter" idx="1"/>
          </p:nvPr>
        </p:nvSpPr>
        <p:spPr bwMode="auto">
          <a:xfrm>
            <a:off x="3838575" y="0"/>
            <a:ext cx="2946400" cy="495300"/>
          </a:xfrm>
          <a:prstGeom prst="rect">
            <a:avLst/>
          </a:prstGeom>
          <a:noFill/>
          <a:ln w="9525">
            <a:noFill/>
            <a:miter lim="800000"/>
            <a:headEnd/>
            <a:tailEnd/>
          </a:ln>
          <a:effectLst/>
        </p:spPr>
        <p:txBody>
          <a:bodyPr vert="horz" wrap="square" lIns="83805" tIns="41902" rIns="83805" bIns="41902" numCol="1" anchor="t" anchorCtr="0" compatLnSpc="1">
            <a:prstTxWarp prst="textNoShape">
              <a:avLst/>
            </a:prstTxWarp>
          </a:bodyPr>
          <a:lstStyle>
            <a:lvl1pPr algn="r">
              <a:defRPr sz="1100"/>
            </a:lvl1pPr>
          </a:lstStyle>
          <a:p>
            <a:pPr>
              <a:defRPr/>
            </a:pPr>
            <a:endParaRPr lang="de-DE"/>
          </a:p>
        </p:txBody>
      </p:sp>
      <p:sp>
        <p:nvSpPr>
          <p:cNvPr id="8196" name="Rectangle 4">
            <a:extLst>
              <a:ext uri="{FF2B5EF4-FFF2-40B4-BE49-F238E27FC236}">
                <a16:creationId xmlns:a16="http://schemas.microsoft.com/office/drawing/2014/main" id="{33CF705E-666E-235A-E33A-3176CAE29298}"/>
              </a:ext>
            </a:extLst>
          </p:cNvPr>
          <p:cNvSpPr>
            <a:spLocks noGrp="1" noChangeArrowheads="1"/>
          </p:cNvSpPr>
          <p:nvPr>
            <p:ph type="ftr" sz="quarter" idx="2"/>
          </p:nvPr>
        </p:nvSpPr>
        <p:spPr bwMode="auto">
          <a:xfrm>
            <a:off x="0" y="9412288"/>
            <a:ext cx="2946400" cy="495300"/>
          </a:xfrm>
          <a:prstGeom prst="rect">
            <a:avLst/>
          </a:prstGeom>
          <a:noFill/>
          <a:ln w="9525">
            <a:noFill/>
            <a:miter lim="800000"/>
            <a:headEnd/>
            <a:tailEnd/>
          </a:ln>
          <a:effectLst/>
        </p:spPr>
        <p:txBody>
          <a:bodyPr vert="horz" wrap="square" lIns="83805" tIns="41902" rIns="83805" bIns="41902" numCol="1" anchor="b" anchorCtr="0" compatLnSpc="1">
            <a:prstTxWarp prst="textNoShape">
              <a:avLst/>
            </a:prstTxWarp>
          </a:bodyPr>
          <a:lstStyle>
            <a:lvl1pPr>
              <a:defRPr sz="1100"/>
            </a:lvl1pPr>
          </a:lstStyle>
          <a:p>
            <a:pPr>
              <a:defRPr/>
            </a:pPr>
            <a:endParaRPr lang="de-DE"/>
          </a:p>
        </p:txBody>
      </p:sp>
      <p:sp>
        <p:nvSpPr>
          <p:cNvPr id="8197" name="Rectangle 5">
            <a:extLst>
              <a:ext uri="{FF2B5EF4-FFF2-40B4-BE49-F238E27FC236}">
                <a16:creationId xmlns:a16="http://schemas.microsoft.com/office/drawing/2014/main" id="{5D745289-340D-20D5-4C21-9D77FD1EFD30}"/>
              </a:ext>
            </a:extLst>
          </p:cNvPr>
          <p:cNvSpPr>
            <a:spLocks noGrp="1" noChangeArrowheads="1"/>
          </p:cNvSpPr>
          <p:nvPr>
            <p:ph type="sldNum" sz="quarter" idx="3"/>
          </p:nvPr>
        </p:nvSpPr>
        <p:spPr bwMode="auto">
          <a:xfrm>
            <a:off x="3838575" y="9412288"/>
            <a:ext cx="2946400" cy="495300"/>
          </a:xfrm>
          <a:prstGeom prst="rect">
            <a:avLst/>
          </a:prstGeom>
          <a:noFill/>
          <a:ln w="9525">
            <a:noFill/>
            <a:miter lim="800000"/>
            <a:headEnd/>
            <a:tailEnd/>
          </a:ln>
          <a:effectLst/>
        </p:spPr>
        <p:txBody>
          <a:bodyPr vert="horz" wrap="square" lIns="83805" tIns="41902" rIns="83805" bIns="41902" numCol="1" anchor="b" anchorCtr="0" compatLnSpc="1">
            <a:prstTxWarp prst="textNoShape">
              <a:avLst/>
            </a:prstTxWarp>
          </a:bodyPr>
          <a:lstStyle>
            <a:lvl1pPr algn="r">
              <a:defRPr sz="1100"/>
            </a:lvl1pPr>
          </a:lstStyle>
          <a:p>
            <a:fld id="{BFA1DF57-2C1F-41D9-BE09-5A2085E798C0}" type="slidenum">
              <a:rPr lang="de-DE" altLang="de-DE"/>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B3BA1F47-20E9-1E1B-9519-9F185A168F54}"/>
              </a:ext>
            </a:extLst>
          </p:cNvPr>
          <p:cNvSpPr>
            <a:spLocks noGrp="1" noRot="1" noChangeAspect="1" noChangeArrowheads="1"/>
          </p:cNvSpPr>
          <p:nvPr>
            <p:ph type="sldImg"/>
          </p:nvPr>
        </p:nvSpPr>
        <p:spPr bwMode="auto">
          <a:xfrm>
            <a:off x="2111375" y="954088"/>
            <a:ext cx="2574925" cy="34353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sp>
      <p:sp>
        <p:nvSpPr>
          <p:cNvPr id="2" name="Rectangle 2">
            <a:extLst>
              <a:ext uri="{FF2B5EF4-FFF2-40B4-BE49-F238E27FC236}">
                <a16:creationId xmlns:a16="http://schemas.microsoft.com/office/drawing/2014/main" id="{590D6594-38D3-BF7B-74B0-565E62566937}"/>
              </a:ext>
            </a:extLst>
          </p:cNvPr>
          <p:cNvSpPr txBox="1">
            <a:spLocks noGrp="1" noChangeArrowheads="1"/>
          </p:cNvSpPr>
          <p:nvPr>
            <p:ph type="body" idx="1"/>
          </p:nvPr>
        </p:nvSpPr>
        <p:spPr bwMode="auto">
          <a:xfrm>
            <a:off x="1052513" y="4724400"/>
            <a:ext cx="4699000" cy="3811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de-DE" noProof="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66738" y="3132138"/>
            <a:ext cx="6426200" cy="2160587"/>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133475" y="5711825"/>
            <a:ext cx="5292725" cy="2576513"/>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15397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377825" y="403225"/>
            <a:ext cx="6804025" cy="1681163"/>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377825" y="2352675"/>
            <a:ext cx="6804025" cy="6651625"/>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83962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481638" y="403225"/>
            <a:ext cx="1700212" cy="860107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77825" y="403225"/>
            <a:ext cx="4951413" cy="8601075"/>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74041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66738" y="3132138"/>
            <a:ext cx="6426200" cy="2160587"/>
          </a:xfrm>
        </p:spPr>
        <p:txBody>
          <a:bodyPr/>
          <a:lstStyle/>
          <a:p>
            <a:r>
              <a:rPr lang="de-DE"/>
              <a:t>Titelmasterformat durch Klicken bearbeiten</a:t>
            </a:r>
          </a:p>
        </p:txBody>
      </p:sp>
      <p:sp>
        <p:nvSpPr>
          <p:cNvPr id="3" name="Untertitel 2"/>
          <p:cNvSpPr>
            <a:spLocks noGrp="1"/>
          </p:cNvSpPr>
          <p:nvPr>
            <p:ph type="subTitle" idx="1"/>
          </p:nvPr>
        </p:nvSpPr>
        <p:spPr>
          <a:xfrm>
            <a:off x="1133475" y="5711825"/>
            <a:ext cx="5292725" cy="257651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a:extLst>
              <a:ext uri="{FF2B5EF4-FFF2-40B4-BE49-F238E27FC236}">
                <a16:creationId xmlns:a16="http://schemas.microsoft.com/office/drawing/2014/main" id="{C5A8D0A1-615A-7E75-4381-AF0782E55BCC}"/>
              </a:ext>
            </a:extLst>
          </p:cNvPr>
          <p:cNvSpPr>
            <a:spLocks noGrp="1"/>
          </p:cNvSpPr>
          <p:nvPr>
            <p:ph type="dt" sz="half" idx="10"/>
          </p:nvPr>
        </p:nvSpPr>
        <p:spPr/>
        <p:txBody>
          <a:bodyPr/>
          <a:lstStyle>
            <a:lvl1pPr>
              <a:defRPr/>
            </a:lvl1pPr>
          </a:lstStyle>
          <a:p>
            <a:pPr>
              <a:defRPr/>
            </a:pPr>
            <a:fld id="{00654073-77B2-40A7-9524-AD2ECF7DA611}" type="datetimeFigureOut">
              <a:rPr lang="de-DE"/>
              <a:pPr>
                <a:defRPr/>
              </a:pPr>
              <a:t>19.12.2023</a:t>
            </a:fld>
            <a:endParaRPr lang="de-DE"/>
          </a:p>
        </p:txBody>
      </p:sp>
      <p:sp>
        <p:nvSpPr>
          <p:cNvPr id="5" name="Fußzeilenplatzhalter 4">
            <a:extLst>
              <a:ext uri="{FF2B5EF4-FFF2-40B4-BE49-F238E27FC236}">
                <a16:creationId xmlns:a16="http://schemas.microsoft.com/office/drawing/2014/main" id="{FC783CDF-3A9E-AA2E-2F00-91A0FD88CFFD}"/>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57ABB1E7-3679-948A-D396-DA6B04F9558E}"/>
              </a:ext>
            </a:extLst>
          </p:cNvPr>
          <p:cNvSpPr>
            <a:spLocks noGrp="1"/>
          </p:cNvSpPr>
          <p:nvPr>
            <p:ph type="sldNum" sz="quarter" idx="12"/>
          </p:nvPr>
        </p:nvSpPr>
        <p:spPr/>
        <p:txBody>
          <a:bodyPr/>
          <a:lstStyle>
            <a:lvl1pPr>
              <a:defRPr/>
            </a:lvl1pPr>
          </a:lstStyle>
          <a:p>
            <a:fld id="{D6EAF84D-FBBC-41D9-9DDD-92A7F48E13B8}" type="slidenum">
              <a:rPr lang="de-DE" altLang="de-DE"/>
              <a:pPr/>
              <a:t>‹Nr.›</a:t>
            </a:fld>
            <a:endParaRPr lang="de-DE" altLang="de-DE"/>
          </a:p>
        </p:txBody>
      </p:sp>
    </p:spTree>
    <p:extLst>
      <p:ext uri="{BB962C8B-B14F-4D97-AF65-F5344CB8AC3E}">
        <p14:creationId xmlns:p14="http://schemas.microsoft.com/office/powerpoint/2010/main" val="3678106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4CFA63-01B5-5E0C-F8A5-43F0D7FCA584}"/>
              </a:ext>
            </a:extLst>
          </p:cNvPr>
          <p:cNvSpPr>
            <a:spLocks noGrp="1"/>
          </p:cNvSpPr>
          <p:nvPr>
            <p:ph type="dt" sz="half" idx="10"/>
          </p:nvPr>
        </p:nvSpPr>
        <p:spPr/>
        <p:txBody>
          <a:bodyPr/>
          <a:lstStyle>
            <a:lvl1pPr>
              <a:defRPr/>
            </a:lvl1pPr>
          </a:lstStyle>
          <a:p>
            <a:pPr>
              <a:defRPr/>
            </a:pPr>
            <a:fld id="{C1C152D7-87E8-47DE-876B-B440CAEE104A}" type="datetimeFigureOut">
              <a:rPr lang="de-DE"/>
              <a:pPr>
                <a:defRPr/>
              </a:pPr>
              <a:t>19.12.2023</a:t>
            </a:fld>
            <a:endParaRPr lang="de-DE"/>
          </a:p>
        </p:txBody>
      </p:sp>
      <p:sp>
        <p:nvSpPr>
          <p:cNvPr id="5" name="Fußzeilenplatzhalter 4">
            <a:extLst>
              <a:ext uri="{FF2B5EF4-FFF2-40B4-BE49-F238E27FC236}">
                <a16:creationId xmlns:a16="http://schemas.microsoft.com/office/drawing/2014/main" id="{C0D1B0DA-7C0D-C38D-19F6-F7C383A2EB66}"/>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D5856AD6-CC8A-3C03-4970-ED6CF5DE064F}"/>
              </a:ext>
            </a:extLst>
          </p:cNvPr>
          <p:cNvSpPr>
            <a:spLocks noGrp="1"/>
          </p:cNvSpPr>
          <p:nvPr>
            <p:ph type="sldNum" sz="quarter" idx="12"/>
          </p:nvPr>
        </p:nvSpPr>
        <p:spPr/>
        <p:txBody>
          <a:bodyPr/>
          <a:lstStyle>
            <a:lvl1pPr>
              <a:defRPr/>
            </a:lvl1pPr>
          </a:lstStyle>
          <a:p>
            <a:fld id="{46F91C6A-7E65-4AEA-87EA-5FD7EC104D3C}" type="slidenum">
              <a:rPr lang="de-DE" altLang="de-DE"/>
              <a:pPr/>
              <a:t>‹Nr.›</a:t>
            </a:fld>
            <a:endParaRPr lang="de-DE" altLang="de-DE"/>
          </a:p>
        </p:txBody>
      </p:sp>
    </p:spTree>
    <p:extLst>
      <p:ext uri="{BB962C8B-B14F-4D97-AF65-F5344CB8AC3E}">
        <p14:creationId xmlns:p14="http://schemas.microsoft.com/office/powerpoint/2010/main" val="2063504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96900" y="6477000"/>
            <a:ext cx="6426200" cy="200342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96900" y="4271963"/>
            <a:ext cx="6426200" cy="22050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a:extLst>
              <a:ext uri="{FF2B5EF4-FFF2-40B4-BE49-F238E27FC236}">
                <a16:creationId xmlns:a16="http://schemas.microsoft.com/office/drawing/2014/main" id="{30016C01-C7FB-BB6D-BFCD-347212122C02}"/>
              </a:ext>
            </a:extLst>
          </p:cNvPr>
          <p:cNvSpPr>
            <a:spLocks noGrp="1"/>
          </p:cNvSpPr>
          <p:nvPr>
            <p:ph type="dt" sz="half" idx="10"/>
          </p:nvPr>
        </p:nvSpPr>
        <p:spPr/>
        <p:txBody>
          <a:bodyPr/>
          <a:lstStyle>
            <a:lvl1pPr>
              <a:defRPr/>
            </a:lvl1pPr>
          </a:lstStyle>
          <a:p>
            <a:pPr>
              <a:defRPr/>
            </a:pPr>
            <a:fld id="{BCE787DA-8D63-4D1B-BC6E-8A968FF369A5}" type="datetimeFigureOut">
              <a:rPr lang="de-DE"/>
              <a:pPr>
                <a:defRPr/>
              </a:pPr>
              <a:t>19.12.2023</a:t>
            </a:fld>
            <a:endParaRPr lang="de-DE"/>
          </a:p>
        </p:txBody>
      </p:sp>
      <p:sp>
        <p:nvSpPr>
          <p:cNvPr id="5" name="Fußzeilenplatzhalter 4">
            <a:extLst>
              <a:ext uri="{FF2B5EF4-FFF2-40B4-BE49-F238E27FC236}">
                <a16:creationId xmlns:a16="http://schemas.microsoft.com/office/drawing/2014/main" id="{4C480813-3A1B-B49A-F78F-370DF73AAC17}"/>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6FBAF55A-B534-C13E-B520-AF034BA23299}"/>
              </a:ext>
            </a:extLst>
          </p:cNvPr>
          <p:cNvSpPr>
            <a:spLocks noGrp="1"/>
          </p:cNvSpPr>
          <p:nvPr>
            <p:ph type="sldNum" sz="quarter" idx="12"/>
          </p:nvPr>
        </p:nvSpPr>
        <p:spPr/>
        <p:txBody>
          <a:bodyPr/>
          <a:lstStyle>
            <a:lvl1pPr>
              <a:defRPr/>
            </a:lvl1pPr>
          </a:lstStyle>
          <a:p>
            <a:fld id="{F81F662B-4719-4504-A3BE-B2213D5B6D52}" type="slidenum">
              <a:rPr lang="de-DE" altLang="de-DE"/>
              <a:pPr/>
              <a:t>‹Nr.›</a:t>
            </a:fld>
            <a:endParaRPr lang="de-DE" altLang="de-DE"/>
          </a:p>
        </p:txBody>
      </p:sp>
    </p:spTree>
    <p:extLst>
      <p:ext uri="{BB962C8B-B14F-4D97-AF65-F5344CB8AC3E}">
        <p14:creationId xmlns:p14="http://schemas.microsoft.com/office/powerpoint/2010/main" val="680814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77825" y="2352675"/>
            <a:ext cx="3325813" cy="665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856038" y="2352675"/>
            <a:ext cx="3325812" cy="665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a:extLst>
              <a:ext uri="{FF2B5EF4-FFF2-40B4-BE49-F238E27FC236}">
                <a16:creationId xmlns:a16="http://schemas.microsoft.com/office/drawing/2014/main" id="{CB66CC8B-C37F-A2F1-BCD0-6245E5F5C74D}"/>
              </a:ext>
            </a:extLst>
          </p:cNvPr>
          <p:cNvSpPr>
            <a:spLocks noGrp="1"/>
          </p:cNvSpPr>
          <p:nvPr>
            <p:ph type="dt" sz="half" idx="10"/>
          </p:nvPr>
        </p:nvSpPr>
        <p:spPr/>
        <p:txBody>
          <a:bodyPr/>
          <a:lstStyle>
            <a:lvl1pPr>
              <a:defRPr/>
            </a:lvl1pPr>
          </a:lstStyle>
          <a:p>
            <a:pPr>
              <a:defRPr/>
            </a:pPr>
            <a:fld id="{5DC45EB0-3190-46A4-91FA-48DECF64BC08}" type="datetimeFigureOut">
              <a:rPr lang="de-DE"/>
              <a:pPr>
                <a:defRPr/>
              </a:pPr>
              <a:t>19.12.2023</a:t>
            </a:fld>
            <a:endParaRPr lang="de-DE"/>
          </a:p>
        </p:txBody>
      </p:sp>
      <p:sp>
        <p:nvSpPr>
          <p:cNvPr id="6" name="Fußzeilenplatzhalter 4">
            <a:extLst>
              <a:ext uri="{FF2B5EF4-FFF2-40B4-BE49-F238E27FC236}">
                <a16:creationId xmlns:a16="http://schemas.microsoft.com/office/drawing/2014/main" id="{B64CC4E6-F9F3-9628-3A1A-6B7CF2F52645}"/>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5">
            <a:extLst>
              <a:ext uri="{FF2B5EF4-FFF2-40B4-BE49-F238E27FC236}">
                <a16:creationId xmlns:a16="http://schemas.microsoft.com/office/drawing/2014/main" id="{12EC099F-2A4D-18DB-9272-EFBBA6E5D504}"/>
              </a:ext>
            </a:extLst>
          </p:cNvPr>
          <p:cNvSpPr>
            <a:spLocks noGrp="1"/>
          </p:cNvSpPr>
          <p:nvPr>
            <p:ph type="sldNum" sz="quarter" idx="12"/>
          </p:nvPr>
        </p:nvSpPr>
        <p:spPr/>
        <p:txBody>
          <a:bodyPr/>
          <a:lstStyle>
            <a:lvl1pPr>
              <a:defRPr/>
            </a:lvl1pPr>
          </a:lstStyle>
          <a:p>
            <a:fld id="{E41DA0B8-E0FC-4695-A309-9F0F685B45DC}" type="slidenum">
              <a:rPr lang="de-DE" altLang="de-DE"/>
              <a:pPr/>
              <a:t>‹Nr.›</a:t>
            </a:fld>
            <a:endParaRPr lang="de-DE" altLang="de-DE"/>
          </a:p>
        </p:txBody>
      </p:sp>
    </p:spTree>
    <p:extLst>
      <p:ext uri="{BB962C8B-B14F-4D97-AF65-F5344CB8AC3E}">
        <p14:creationId xmlns:p14="http://schemas.microsoft.com/office/powerpoint/2010/main" val="3284656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77825" y="2255838"/>
            <a:ext cx="3340100" cy="941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77825" y="3197225"/>
            <a:ext cx="3340100" cy="5807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840163" y="2255838"/>
            <a:ext cx="3341687" cy="941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840163" y="3197225"/>
            <a:ext cx="3341687" cy="5807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a:extLst>
              <a:ext uri="{FF2B5EF4-FFF2-40B4-BE49-F238E27FC236}">
                <a16:creationId xmlns:a16="http://schemas.microsoft.com/office/drawing/2014/main" id="{50B3A393-7F64-D36A-D88C-75D26F865771}"/>
              </a:ext>
            </a:extLst>
          </p:cNvPr>
          <p:cNvSpPr>
            <a:spLocks noGrp="1"/>
          </p:cNvSpPr>
          <p:nvPr>
            <p:ph type="dt" sz="half" idx="10"/>
          </p:nvPr>
        </p:nvSpPr>
        <p:spPr/>
        <p:txBody>
          <a:bodyPr/>
          <a:lstStyle>
            <a:lvl1pPr>
              <a:defRPr/>
            </a:lvl1pPr>
          </a:lstStyle>
          <a:p>
            <a:pPr>
              <a:defRPr/>
            </a:pPr>
            <a:fld id="{FE2639E2-BCCE-48E7-9CC3-6877D68E0E00}" type="datetimeFigureOut">
              <a:rPr lang="de-DE"/>
              <a:pPr>
                <a:defRPr/>
              </a:pPr>
              <a:t>19.12.2023</a:t>
            </a:fld>
            <a:endParaRPr lang="de-DE"/>
          </a:p>
        </p:txBody>
      </p:sp>
      <p:sp>
        <p:nvSpPr>
          <p:cNvPr id="8" name="Fußzeilenplatzhalter 4">
            <a:extLst>
              <a:ext uri="{FF2B5EF4-FFF2-40B4-BE49-F238E27FC236}">
                <a16:creationId xmlns:a16="http://schemas.microsoft.com/office/drawing/2014/main" id="{B76FE688-A53C-F225-EA7F-B5CE417F7CE1}"/>
              </a:ext>
            </a:extLst>
          </p:cNvPr>
          <p:cNvSpPr>
            <a:spLocks noGrp="1"/>
          </p:cNvSpPr>
          <p:nvPr>
            <p:ph type="ftr" sz="quarter" idx="11"/>
          </p:nvPr>
        </p:nvSpPr>
        <p:spPr/>
        <p:txBody>
          <a:bodyPr/>
          <a:lstStyle>
            <a:lvl1pPr>
              <a:defRPr/>
            </a:lvl1pPr>
          </a:lstStyle>
          <a:p>
            <a:pPr>
              <a:defRPr/>
            </a:pPr>
            <a:endParaRPr lang="de-DE"/>
          </a:p>
        </p:txBody>
      </p:sp>
      <p:sp>
        <p:nvSpPr>
          <p:cNvPr id="9" name="Foliennummernplatzhalter 5">
            <a:extLst>
              <a:ext uri="{FF2B5EF4-FFF2-40B4-BE49-F238E27FC236}">
                <a16:creationId xmlns:a16="http://schemas.microsoft.com/office/drawing/2014/main" id="{54C03BFE-784C-C05A-BFA7-81C98BDED5EF}"/>
              </a:ext>
            </a:extLst>
          </p:cNvPr>
          <p:cNvSpPr>
            <a:spLocks noGrp="1"/>
          </p:cNvSpPr>
          <p:nvPr>
            <p:ph type="sldNum" sz="quarter" idx="12"/>
          </p:nvPr>
        </p:nvSpPr>
        <p:spPr/>
        <p:txBody>
          <a:bodyPr/>
          <a:lstStyle>
            <a:lvl1pPr>
              <a:defRPr/>
            </a:lvl1pPr>
          </a:lstStyle>
          <a:p>
            <a:fld id="{AEE90C21-6A8D-4DAA-9129-AA8ABB48200A}" type="slidenum">
              <a:rPr lang="de-DE" altLang="de-DE"/>
              <a:pPr/>
              <a:t>‹Nr.›</a:t>
            </a:fld>
            <a:endParaRPr lang="de-DE" altLang="de-DE"/>
          </a:p>
        </p:txBody>
      </p:sp>
    </p:spTree>
    <p:extLst>
      <p:ext uri="{BB962C8B-B14F-4D97-AF65-F5344CB8AC3E}">
        <p14:creationId xmlns:p14="http://schemas.microsoft.com/office/powerpoint/2010/main" val="875274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a:extLst>
              <a:ext uri="{FF2B5EF4-FFF2-40B4-BE49-F238E27FC236}">
                <a16:creationId xmlns:a16="http://schemas.microsoft.com/office/drawing/2014/main" id="{61716210-1A02-0213-6976-0FBE594A3769}"/>
              </a:ext>
            </a:extLst>
          </p:cNvPr>
          <p:cNvSpPr>
            <a:spLocks noGrp="1"/>
          </p:cNvSpPr>
          <p:nvPr>
            <p:ph type="dt" sz="half" idx="10"/>
          </p:nvPr>
        </p:nvSpPr>
        <p:spPr/>
        <p:txBody>
          <a:bodyPr/>
          <a:lstStyle>
            <a:lvl1pPr>
              <a:defRPr/>
            </a:lvl1pPr>
          </a:lstStyle>
          <a:p>
            <a:pPr>
              <a:defRPr/>
            </a:pPr>
            <a:fld id="{64AC8E2A-3A81-4974-97F7-68127A5FBACB}" type="datetimeFigureOut">
              <a:rPr lang="de-DE"/>
              <a:pPr>
                <a:defRPr/>
              </a:pPr>
              <a:t>19.12.2023</a:t>
            </a:fld>
            <a:endParaRPr lang="de-DE"/>
          </a:p>
        </p:txBody>
      </p:sp>
      <p:sp>
        <p:nvSpPr>
          <p:cNvPr id="4" name="Fußzeilenplatzhalter 4">
            <a:extLst>
              <a:ext uri="{FF2B5EF4-FFF2-40B4-BE49-F238E27FC236}">
                <a16:creationId xmlns:a16="http://schemas.microsoft.com/office/drawing/2014/main" id="{9186E109-8112-2686-80A2-B723F282E4B8}"/>
              </a:ext>
            </a:extLst>
          </p:cNvPr>
          <p:cNvSpPr>
            <a:spLocks noGrp="1"/>
          </p:cNvSpPr>
          <p:nvPr>
            <p:ph type="ftr" sz="quarter" idx="11"/>
          </p:nvPr>
        </p:nvSpPr>
        <p:spPr/>
        <p:txBody>
          <a:bodyPr/>
          <a:lstStyle>
            <a:lvl1pPr>
              <a:defRPr/>
            </a:lvl1pPr>
          </a:lstStyle>
          <a:p>
            <a:pPr>
              <a:defRPr/>
            </a:pPr>
            <a:endParaRPr lang="de-DE"/>
          </a:p>
        </p:txBody>
      </p:sp>
      <p:sp>
        <p:nvSpPr>
          <p:cNvPr id="5" name="Foliennummernplatzhalter 5">
            <a:extLst>
              <a:ext uri="{FF2B5EF4-FFF2-40B4-BE49-F238E27FC236}">
                <a16:creationId xmlns:a16="http://schemas.microsoft.com/office/drawing/2014/main" id="{182E44E6-46A2-D66B-04BB-12A620388134}"/>
              </a:ext>
            </a:extLst>
          </p:cNvPr>
          <p:cNvSpPr>
            <a:spLocks noGrp="1"/>
          </p:cNvSpPr>
          <p:nvPr>
            <p:ph type="sldNum" sz="quarter" idx="12"/>
          </p:nvPr>
        </p:nvSpPr>
        <p:spPr/>
        <p:txBody>
          <a:bodyPr/>
          <a:lstStyle>
            <a:lvl1pPr>
              <a:defRPr/>
            </a:lvl1pPr>
          </a:lstStyle>
          <a:p>
            <a:fld id="{E3044E00-4BBC-4D76-8BC1-AA5B9E9B49CD}" type="slidenum">
              <a:rPr lang="de-DE" altLang="de-DE"/>
              <a:pPr/>
              <a:t>‹Nr.›</a:t>
            </a:fld>
            <a:endParaRPr lang="de-DE" altLang="de-DE"/>
          </a:p>
        </p:txBody>
      </p:sp>
    </p:spTree>
    <p:extLst>
      <p:ext uri="{BB962C8B-B14F-4D97-AF65-F5344CB8AC3E}">
        <p14:creationId xmlns:p14="http://schemas.microsoft.com/office/powerpoint/2010/main" val="967356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5723B241-EBFF-CB03-8E24-70BD3BE2A3AA}"/>
              </a:ext>
            </a:extLst>
          </p:cNvPr>
          <p:cNvSpPr>
            <a:spLocks noGrp="1"/>
          </p:cNvSpPr>
          <p:nvPr>
            <p:ph type="dt" sz="half" idx="10"/>
          </p:nvPr>
        </p:nvSpPr>
        <p:spPr/>
        <p:txBody>
          <a:bodyPr/>
          <a:lstStyle>
            <a:lvl1pPr>
              <a:defRPr/>
            </a:lvl1pPr>
          </a:lstStyle>
          <a:p>
            <a:pPr>
              <a:defRPr/>
            </a:pPr>
            <a:fld id="{1F44FB46-4671-49A7-BAA6-9FB3051550F2}" type="datetimeFigureOut">
              <a:rPr lang="de-DE"/>
              <a:pPr>
                <a:defRPr/>
              </a:pPr>
              <a:t>19.12.2023</a:t>
            </a:fld>
            <a:endParaRPr lang="de-DE"/>
          </a:p>
        </p:txBody>
      </p:sp>
      <p:sp>
        <p:nvSpPr>
          <p:cNvPr id="3" name="Fußzeilenplatzhalter 4">
            <a:extLst>
              <a:ext uri="{FF2B5EF4-FFF2-40B4-BE49-F238E27FC236}">
                <a16:creationId xmlns:a16="http://schemas.microsoft.com/office/drawing/2014/main" id="{911DDC14-A241-6D54-29F9-D8AA65B2BCEC}"/>
              </a:ext>
            </a:extLst>
          </p:cNvPr>
          <p:cNvSpPr>
            <a:spLocks noGrp="1"/>
          </p:cNvSpPr>
          <p:nvPr>
            <p:ph type="ftr" sz="quarter" idx="11"/>
          </p:nvPr>
        </p:nvSpPr>
        <p:spPr/>
        <p:txBody>
          <a:bodyPr/>
          <a:lstStyle>
            <a:lvl1pPr>
              <a:defRPr/>
            </a:lvl1pPr>
          </a:lstStyle>
          <a:p>
            <a:pPr>
              <a:defRPr/>
            </a:pPr>
            <a:endParaRPr lang="de-DE"/>
          </a:p>
        </p:txBody>
      </p:sp>
      <p:sp>
        <p:nvSpPr>
          <p:cNvPr id="4" name="Foliennummernplatzhalter 5">
            <a:extLst>
              <a:ext uri="{FF2B5EF4-FFF2-40B4-BE49-F238E27FC236}">
                <a16:creationId xmlns:a16="http://schemas.microsoft.com/office/drawing/2014/main" id="{0DF5FA25-ECE0-AF2F-C306-0A89C789BA51}"/>
              </a:ext>
            </a:extLst>
          </p:cNvPr>
          <p:cNvSpPr>
            <a:spLocks noGrp="1"/>
          </p:cNvSpPr>
          <p:nvPr>
            <p:ph type="sldNum" sz="quarter" idx="12"/>
          </p:nvPr>
        </p:nvSpPr>
        <p:spPr/>
        <p:txBody>
          <a:bodyPr/>
          <a:lstStyle>
            <a:lvl1pPr>
              <a:defRPr/>
            </a:lvl1pPr>
          </a:lstStyle>
          <a:p>
            <a:fld id="{1454C768-2796-4B23-B665-E0A1B4034C93}" type="slidenum">
              <a:rPr lang="de-DE" altLang="de-DE"/>
              <a:pPr/>
              <a:t>‹Nr.›</a:t>
            </a:fld>
            <a:endParaRPr lang="de-DE" altLang="de-DE"/>
          </a:p>
        </p:txBody>
      </p:sp>
    </p:spTree>
    <p:extLst>
      <p:ext uri="{BB962C8B-B14F-4D97-AF65-F5344CB8AC3E}">
        <p14:creationId xmlns:p14="http://schemas.microsoft.com/office/powerpoint/2010/main" val="9911985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77825" y="401638"/>
            <a:ext cx="2487613" cy="17081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955925" y="401638"/>
            <a:ext cx="4225925" cy="86026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77825" y="2109788"/>
            <a:ext cx="2487613" cy="6894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a:extLst>
              <a:ext uri="{FF2B5EF4-FFF2-40B4-BE49-F238E27FC236}">
                <a16:creationId xmlns:a16="http://schemas.microsoft.com/office/drawing/2014/main" id="{A42E144E-248F-A7AB-64FC-63ED84EFA38A}"/>
              </a:ext>
            </a:extLst>
          </p:cNvPr>
          <p:cNvSpPr>
            <a:spLocks noGrp="1"/>
          </p:cNvSpPr>
          <p:nvPr>
            <p:ph type="dt" sz="half" idx="10"/>
          </p:nvPr>
        </p:nvSpPr>
        <p:spPr/>
        <p:txBody>
          <a:bodyPr/>
          <a:lstStyle>
            <a:lvl1pPr>
              <a:defRPr/>
            </a:lvl1pPr>
          </a:lstStyle>
          <a:p>
            <a:pPr>
              <a:defRPr/>
            </a:pPr>
            <a:fld id="{0F5ABB35-8EF2-4BE7-A53F-D67CF0C49402}" type="datetimeFigureOut">
              <a:rPr lang="de-DE"/>
              <a:pPr>
                <a:defRPr/>
              </a:pPr>
              <a:t>19.12.2023</a:t>
            </a:fld>
            <a:endParaRPr lang="de-DE"/>
          </a:p>
        </p:txBody>
      </p:sp>
      <p:sp>
        <p:nvSpPr>
          <p:cNvPr id="6" name="Fußzeilenplatzhalter 4">
            <a:extLst>
              <a:ext uri="{FF2B5EF4-FFF2-40B4-BE49-F238E27FC236}">
                <a16:creationId xmlns:a16="http://schemas.microsoft.com/office/drawing/2014/main" id="{3E7E0721-C5F4-0271-6EFB-7E55C3198411}"/>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5">
            <a:extLst>
              <a:ext uri="{FF2B5EF4-FFF2-40B4-BE49-F238E27FC236}">
                <a16:creationId xmlns:a16="http://schemas.microsoft.com/office/drawing/2014/main" id="{30D51245-6C0F-B1F0-21E7-DD6619D51B54}"/>
              </a:ext>
            </a:extLst>
          </p:cNvPr>
          <p:cNvSpPr>
            <a:spLocks noGrp="1"/>
          </p:cNvSpPr>
          <p:nvPr>
            <p:ph type="sldNum" sz="quarter" idx="12"/>
          </p:nvPr>
        </p:nvSpPr>
        <p:spPr/>
        <p:txBody>
          <a:bodyPr/>
          <a:lstStyle>
            <a:lvl1pPr>
              <a:defRPr/>
            </a:lvl1pPr>
          </a:lstStyle>
          <a:p>
            <a:fld id="{908D1D04-086B-4EDD-BD62-D273F4B54C1B}" type="slidenum">
              <a:rPr lang="de-DE" altLang="de-DE"/>
              <a:pPr/>
              <a:t>‹Nr.›</a:t>
            </a:fld>
            <a:endParaRPr lang="de-DE" altLang="de-DE"/>
          </a:p>
        </p:txBody>
      </p:sp>
    </p:spTree>
    <p:extLst>
      <p:ext uri="{BB962C8B-B14F-4D97-AF65-F5344CB8AC3E}">
        <p14:creationId xmlns:p14="http://schemas.microsoft.com/office/powerpoint/2010/main" val="3989095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77825" y="403225"/>
            <a:ext cx="6804025" cy="1681163"/>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377825" y="2352675"/>
            <a:ext cx="6804025" cy="6651625"/>
          </a:xfrm>
          <a:prstGeom prst="rect">
            <a:avLst/>
          </a:prstGeo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2790747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481138" y="7056438"/>
            <a:ext cx="4537075" cy="833437"/>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481138" y="900113"/>
            <a:ext cx="4537075" cy="60483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481138" y="7889875"/>
            <a:ext cx="4537075" cy="11826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a:extLst>
              <a:ext uri="{FF2B5EF4-FFF2-40B4-BE49-F238E27FC236}">
                <a16:creationId xmlns:a16="http://schemas.microsoft.com/office/drawing/2014/main" id="{951B44E4-D362-B789-C259-34DDCD5DE1A7}"/>
              </a:ext>
            </a:extLst>
          </p:cNvPr>
          <p:cNvSpPr>
            <a:spLocks noGrp="1"/>
          </p:cNvSpPr>
          <p:nvPr>
            <p:ph type="dt" sz="half" idx="10"/>
          </p:nvPr>
        </p:nvSpPr>
        <p:spPr/>
        <p:txBody>
          <a:bodyPr/>
          <a:lstStyle>
            <a:lvl1pPr>
              <a:defRPr/>
            </a:lvl1pPr>
          </a:lstStyle>
          <a:p>
            <a:pPr>
              <a:defRPr/>
            </a:pPr>
            <a:fld id="{7349797F-0739-40ED-825F-68D6491B9F36}" type="datetimeFigureOut">
              <a:rPr lang="de-DE"/>
              <a:pPr>
                <a:defRPr/>
              </a:pPr>
              <a:t>19.12.2023</a:t>
            </a:fld>
            <a:endParaRPr lang="de-DE"/>
          </a:p>
        </p:txBody>
      </p:sp>
      <p:sp>
        <p:nvSpPr>
          <p:cNvPr id="6" name="Fußzeilenplatzhalter 4">
            <a:extLst>
              <a:ext uri="{FF2B5EF4-FFF2-40B4-BE49-F238E27FC236}">
                <a16:creationId xmlns:a16="http://schemas.microsoft.com/office/drawing/2014/main" id="{88BD8D10-65C2-F26A-EC36-70D81AEDF644}"/>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5">
            <a:extLst>
              <a:ext uri="{FF2B5EF4-FFF2-40B4-BE49-F238E27FC236}">
                <a16:creationId xmlns:a16="http://schemas.microsoft.com/office/drawing/2014/main" id="{C9D84A30-C5C4-05A0-C8B2-17D28BDE9688}"/>
              </a:ext>
            </a:extLst>
          </p:cNvPr>
          <p:cNvSpPr>
            <a:spLocks noGrp="1"/>
          </p:cNvSpPr>
          <p:nvPr>
            <p:ph type="sldNum" sz="quarter" idx="12"/>
          </p:nvPr>
        </p:nvSpPr>
        <p:spPr/>
        <p:txBody>
          <a:bodyPr/>
          <a:lstStyle>
            <a:lvl1pPr>
              <a:defRPr/>
            </a:lvl1pPr>
          </a:lstStyle>
          <a:p>
            <a:fld id="{A07EA131-9F9E-4356-A3CD-42B335CFBC40}" type="slidenum">
              <a:rPr lang="de-DE" altLang="de-DE"/>
              <a:pPr/>
              <a:t>‹Nr.›</a:t>
            </a:fld>
            <a:endParaRPr lang="de-DE" altLang="de-DE"/>
          </a:p>
        </p:txBody>
      </p:sp>
    </p:spTree>
    <p:extLst>
      <p:ext uri="{BB962C8B-B14F-4D97-AF65-F5344CB8AC3E}">
        <p14:creationId xmlns:p14="http://schemas.microsoft.com/office/powerpoint/2010/main" val="19620318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F254B0-6884-05D4-8676-A61F249E0AEA}"/>
              </a:ext>
            </a:extLst>
          </p:cNvPr>
          <p:cNvSpPr>
            <a:spLocks noGrp="1"/>
          </p:cNvSpPr>
          <p:nvPr>
            <p:ph type="dt" sz="half" idx="10"/>
          </p:nvPr>
        </p:nvSpPr>
        <p:spPr/>
        <p:txBody>
          <a:bodyPr/>
          <a:lstStyle>
            <a:lvl1pPr>
              <a:defRPr/>
            </a:lvl1pPr>
          </a:lstStyle>
          <a:p>
            <a:pPr>
              <a:defRPr/>
            </a:pPr>
            <a:fld id="{223EA643-B772-4947-BF3D-81503F4A190A}" type="datetimeFigureOut">
              <a:rPr lang="de-DE"/>
              <a:pPr>
                <a:defRPr/>
              </a:pPr>
              <a:t>19.12.2023</a:t>
            </a:fld>
            <a:endParaRPr lang="de-DE"/>
          </a:p>
        </p:txBody>
      </p:sp>
      <p:sp>
        <p:nvSpPr>
          <p:cNvPr id="5" name="Fußzeilenplatzhalter 4">
            <a:extLst>
              <a:ext uri="{FF2B5EF4-FFF2-40B4-BE49-F238E27FC236}">
                <a16:creationId xmlns:a16="http://schemas.microsoft.com/office/drawing/2014/main" id="{7D851250-D4CD-6B53-2F32-E46A36ACE886}"/>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67623FCB-C20F-D041-6F8F-1485A91ADC5A}"/>
              </a:ext>
            </a:extLst>
          </p:cNvPr>
          <p:cNvSpPr>
            <a:spLocks noGrp="1"/>
          </p:cNvSpPr>
          <p:nvPr>
            <p:ph type="sldNum" sz="quarter" idx="12"/>
          </p:nvPr>
        </p:nvSpPr>
        <p:spPr/>
        <p:txBody>
          <a:bodyPr/>
          <a:lstStyle>
            <a:lvl1pPr>
              <a:defRPr/>
            </a:lvl1pPr>
          </a:lstStyle>
          <a:p>
            <a:fld id="{568CF044-D53B-4054-9E17-5C9BE41DEA83}" type="slidenum">
              <a:rPr lang="de-DE" altLang="de-DE"/>
              <a:pPr/>
              <a:t>‹Nr.›</a:t>
            </a:fld>
            <a:endParaRPr lang="de-DE" altLang="de-DE"/>
          </a:p>
        </p:txBody>
      </p:sp>
    </p:spTree>
    <p:extLst>
      <p:ext uri="{BB962C8B-B14F-4D97-AF65-F5344CB8AC3E}">
        <p14:creationId xmlns:p14="http://schemas.microsoft.com/office/powerpoint/2010/main" val="16915811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481638" y="403225"/>
            <a:ext cx="1700212" cy="86010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77825" y="403225"/>
            <a:ext cx="4951413" cy="86010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4F525DE-1B1A-2705-25E3-7EBB2B64DF29}"/>
              </a:ext>
            </a:extLst>
          </p:cNvPr>
          <p:cNvSpPr>
            <a:spLocks noGrp="1"/>
          </p:cNvSpPr>
          <p:nvPr>
            <p:ph type="dt" sz="half" idx="10"/>
          </p:nvPr>
        </p:nvSpPr>
        <p:spPr/>
        <p:txBody>
          <a:bodyPr/>
          <a:lstStyle>
            <a:lvl1pPr>
              <a:defRPr/>
            </a:lvl1pPr>
          </a:lstStyle>
          <a:p>
            <a:pPr>
              <a:defRPr/>
            </a:pPr>
            <a:fld id="{C876F4EF-58E1-4102-AF61-73A79E4D35D4}" type="datetimeFigureOut">
              <a:rPr lang="de-DE"/>
              <a:pPr>
                <a:defRPr/>
              </a:pPr>
              <a:t>19.12.2023</a:t>
            </a:fld>
            <a:endParaRPr lang="de-DE"/>
          </a:p>
        </p:txBody>
      </p:sp>
      <p:sp>
        <p:nvSpPr>
          <p:cNvPr id="5" name="Fußzeilenplatzhalter 4">
            <a:extLst>
              <a:ext uri="{FF2B5EF4-FFF2-40B4-BE49-F238E27FC236}">
                <a16:creationId xmlns:a16="http://schemas.microsoft.com/office/drawing/2014/main" id="{C7E73C54-68E7-32A6-1D88-76DF4364646C}"/>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395B3C78-9D6E-411D-03AF-9CC9D56B0593}"/>
              </a:ext>
            </a:extLst>
          </p:cNvPr>
          <p:cNvSpPr>
            <a:spLocks noGrp="1"/>
          </p:cNvSpPr>
          <p:nvPr>
            <p:ph type="sldNum" sz="quarter" idx="12"/>
          </p:nvPr>
        </p:nvSpPr>
        <p:spPr/>
        <p:txBody>
          <a:bodyPr/>
          <a:lstStyle>
            <a:lvl1pPr>
              <a:defRPr/>
            </a:lvl1pPr>
          </a:lstStyle>
          <a:p>
            <a:fld id="{BEDF5B43-6814-4318-8C85-6D9495635421}" type="slidenum">
              <a:rPr lang="de-DE" altLang="de-DE"/>
              <a:pPr/>
              <a:t>‹Nr.›</a:t>
            </a:fld>
            <a:endParaRPr lang="de-DE" altLang="de-DE"/>
          </a:p>
        </p:txBody>
      </p:sp>
    </p:spTree>
    <p:extLst>
      <p:ext uri="{BB962C8B-B14F-4D97-AF65-F5344CB8AC3E}">
        <p14:creationId xmlns:p14="http://schemas.microsoft.com/office/powerpoint/2010/main" val="9548525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a:extLst>
              <a:ext uri="{FF2B5EF4-FFF2-40B4-BE49-F238E27FC236}">
                <a16:creationId xmlns:a16="http://schemas.microsoft.com/office/drawing/2014/main" id="{49377AEF-4701-4050-A584-63BEFD810176}"/>
              </a:ext>
            </a:extLst>
          </p:cNvPr>
          <p:cNvSpPr>
            <a:spLocks noGrp="1"/>
          </p:cNvSpPr>
          <p:nvPr>
            <p:ph type="dt" sz="half" idx="10"/>
          </p:nvPr>
        </p:nvSpPr>
        <p:spPr/>
        <p:txBody>
          <a:bodyPr/>
          <a:lstStyle>
            <a:lvl1pPr>
              <a:defRPr/>
            </a:lvl1pPr>
          </a:lstStyle>
          <a:p>
            <a:pPr>
              <a:defRPr/>
            </a:pPr>
            <a:fld id="{512DA10B-A5F9-4858-91D4-F3E0C2718E2F}" type="datetimeFigureOut">
              <a:rPr lang="de-DE"/>
              <a:pPr>
                <a:defRPr/>
              </a:pPr>
              <a:t>19.12.2023</a:t>
            </a:fld>
            <a:endParaRPr lang="de-DE"/>
          </a:p>
        </p:txBody>
      </p:sp>
      <p:sp>
        <p:nvSpPr>
          <p:cNvPr id="4" name="Fußzeilenplatzhalter 4">
            <a:extLst>
              <a:ext uri="{FF2B5EF4-FFF2-40B4-BE49-F238E27FC236}">
                <a16:creationId xmlns:a16="http://schemas.microsoft.com/office/drawing/2014/main" id="{AF608EE3-FB71-A0D6-C40E-D69F7B7BEE94}"/>
              </a:ext>
            </a:extLst>
          </p:cNvPr>
          <p:cNvSpPr>
            <a:spLocks noGrp="1"/>
          </p:cNvSpPr>
          <p:nvPr>
            <p:ph type="ftr" sz="quarter" idx="11"/>
          </p:nvPr>
        </p:nvSpPr>
        <p:spPr/>
        <p:txBody>
          <a:bodyPr/>
          <a:lstStyle>
            <a:lvl1pPr>
              <a:defRPr/>
            </a:lvl1pPr>
          </a:lstStyle>
          <a:p>
            <a:pPr>
              <a:defRPr/>
            </a:pPr>
            <a:endParaRPr lang="de-DE"/>
          </a:p>
        </p:txBody>
      </p:sp>
      <p:sp>
        <p:nvSpPr>
          <p:cNvPr id="5" name="Foliennummernplatzhalter 5">
            <a:extLst>
              <a:ext uri="{FF2B5EF4-FFF2-40B4-BE49-F238E27FC236}">
                <a16:creationId xmlns:a16="http://schemas.microsoft.com/office/drawing/2014/main" id="{3576DE93-7A32-BB23-B33D-0793308AC9E1}"/>
              </a:ext>
            </a:extLst>
          </p:cNvPr>
          <p:cNvSpPr>
            <a:spLocks noGrp="1"/>
          </p:cNvSpPr>
          <p:nvPr>
            <p:ph type="sldNum" sz="quarter" idx="12"/>
          </p:nvPr>
        </p:nvSpPr>
        <p:spPr/>
        <p:txBody>
          <a:bodyPr/>
          <a:lstStyle>
            <a:lvl1pPr>
              <a:defRPr/>
            </a:lvl1pPr>
          </a:lstStyle>
          <a:p>
            <a:fld id="{7CEAA12E-11A8-4D0A-9B55-567289A0B31B}" type="slidenum">
              <a:rPr lang="de-DE" altLang="de-DE"/>
              <a:pPr/>
              <a:t>‹Nr.›</a:t>
            </a:fld>
            <a:endParaRPr lang="de-DE" altLang="de-DE"/>
          </a:p>
        </p:txBody>
      </p:sp>
    </p:spTree>
    <p:extLst>
      <p:ext uri="{BB962C8B-B14F-4D97-AF65-F5344CB8AC3E}">
        <p14:creationId xmlns:p14="http://schemas.microsoft.com/office/powerpoint/2010/main" val="23909223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66738" y="3132138"/>
            <a:ext cx="6426200" cy="2160587"/>
          </a:xfrm>
        </p:spPr>
        <p:txBody>
          <a:bodyPr/>
          <a:lstStyle/>
          <a:p>
            <a:r>
              <a:rPr lang="de-DE"/>
              <a:t>Titelmasterformat durch Klicken bearbeiten</a:t>
            </a:r>
          </a:p>
        </p:txBody>
      </p:sp>
      <p:sp>
        <p:nvSpPr>
          <p:cNvPr id="3" name="Untertitel 2"/>
          <p:cNvSpPr>
            <a:spLocks noGrp="1"/>
          </p:cNvSpPr>
          <p:nvPr>
            <p:ph type="subTitle" idx="1"/>
          </p:nvPr>
        </p:nvSpPr>
        <p:spPr>
          <a:xfrm>
            <a:off x="1133475" y="5711825"/>
            <a:ext cx="5292725" cy="257651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a:extLst>
              <a:ext uri="{FF2B5EF4-FFF2-40B4-BE49-F238E27FC236}">
                <a16:creationId xmlns:a16="http://schemas.microsoft.com/office/drawing/2014/main" id="{6A22E79D-FC8D-58B0-CBB6-B98DE4264DE8}"/>
              </a:ext>
            </a:extLst>
          </p:cNvPr>
          <p:cNvSpPr>
            <a:spLocks noGrp="1"/>
          </p:cNvSpPr>
          <p:nvPr>
            <p:ph type="dt" sz="half" idx="10"/>
          </p:nvPr>
        </p:nvSpPr>
        <p:spPr/>
        <p:txBody>
          <a:bodyPr/>
          <a:lstStyle>
            <a:lvl1pPr>
              <a:defRPr/>
            </a:lvl1pPr>
          </a:lstStyle>
          <a:p>
            <a:pPr>
              <a:defRPr/>
            </a:pPr>
            <a:fld id="{AADE4371-80DB-4351-A1D1-8709FDD31A9A}" type="datetimeFigureOut">
              <a:rPr lang="de-DE"/>
              <a:pPr>
                <a:defRPr/>
              </a:pPr>
              <a:t>19.12.2023</a:t>
            </a:fld>
            <a:endParaRPr lang="de-DE"/>
          </a:p>
        </p:txBody>
      </p:sp>
      <p:sp>
        <p:nvSpPr>
          <p:cNvPr id="5" name="Fußzeilenplatzhalter 4">
            <a:extLst>
              <a:ext uri="{FF2B5EF4-FFF2-40B4-BE49-F238E27FC236}">
                <a16:creationId xmlns:a16="http://schemas.microsoft.com/office/drawing/2014/main" id="{C5060FC5-424C-5C2E-17EF-304FC6101207}"/>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8E3BD2E1-325B-DECD-A507-1E4D237AFB3F}"/>
              </a:ext>
            </a:extLst>
          </p:cNvPr>
          <p:cNvSpPr>
            <a:spLocks noGrp="1"/>
          </p:cNvSpPr>
          <p:nvPr>
            <p:ph type="sldNum" sz="quarter" idx="12"/>
          </p:nvPr>
        </p:nvSpPr>
        <p:spPr/>
        <p:txBody>
          <a:bodyPr/>
          <a:lstStyle>
            <a:lvl1pPr>
              <a:defRPr/>
            </a:lvl1pPr>
          </a:lstStyle>
          <a:p>
            <a:fld id="{C1E0A20E-AF02-4D4A-8CE2-961D5335B90E}" type="slidenum">
              <a:rPr lang="de-DE" altLang="de-DE"/>
              <a:pPr/>
              <a:t>‹Nr.›</a:t>
            </a:fld>
            <a:endParaRPr lang="de-DE" altLang="de-DE"/>
          </a:p>
        </p:txBody>
      </p:sp>
    </p:spTree>
    <p:extLst>
      <p:ext uri="{BB962C8B-B14F-4D97-AF65-F5344CB8AC3E}">
        <p14:creationId xmlns:p14="http://schemas.microsoft.com/office/powerpoint/2010/main" val="21505445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83DF2FB-5C99-0C07-44CE-D4A545469B8F}"/>
              </a:ext>
            </a:extLst>
          </p:cNvPr>
          <p:cNvSpPr>
            <a:spLocks noGrp="1"/>
          </p:cNvSpPr>
          <p:nvPr>
            <p:ph type="dt" sz="half" idx="10"/>
          </p:nvPr>
        </p:nvSpPr>
        <p:spPr/>
        <p:txBody>
          <a:bodyPr/>
          <a:lstStyle>
            <a:lvl1pPr>
              <a:defRPr/>
            </a:lvl1pPr>
          </a:lstStyle>
          <a:p>
            <a:pPr>
              <a:defRPr/>
            </a:pPr>
            <a:fld id="{E83420DD-F6D0-451B-9DAD-B67A4575C355}" type="datetimeFigureOut">
              <a:rPr lang="de-DE"/>
              <a:pPr>
                <a:defRPr/>
              </a:pPr>
              <a:t>19.12.2023</a:t>
            </a:fld>
            <a:endParaRPr lang="de-DE"/>
          </a:p>
        </p:txBody>
      </p:sp>
      <p:sp>
        <p:nvSpPr>
          <p:cNvPr id="5" name="Fußzeilenplatzhalter 4">
            <a:extLst>
              <a:ext uri="{FF2B5EF4-FFF2-40B4-BE49-F238E27FC236}">
                <a16:creationId xmlns:a16="http://schemas.microsoft.com/office/drawing/2014/main" id="{8E85079F-378C-6177-674A-CBD905B56A76}"/>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B5DB6012-4B1F-DA68-B645-03C252CB04F3}"/>
              </a:ext>
            </a:extLst>
          </p:cNvPr>
          <p:cNvSpPr>
            <a:spLocks noGrp="1"/>
          </p:cNvSpPr>
          <p:nvPr>
            <p:ph type="sldNum" sz="quarter" idx="12"/>
          </p:nvPr>
        </p:nvSpPr>
        <p:spPr/>
        <p:txBody>
          <a:bodyPr/>
          <a:lstStyle>
            <a:lvl1pPr>
              <a:defRPr/>
            </a:lvl1pPr>
          </a:lstStyle>
          <a:p>
            <a:fld id="{0A001BC9-336F-452C-AA97-2BC4F481980D}" type="slidenum">
              <a:rPr lang="de-DE" altLang="de-DE"/>
              <a:pPr/>
              <a:t>‹Nr.›</a:t>
            </a:fld>
            <a:endParaRPr lang="de-DE" altLang="de-DE"/>
          </a:p>
        </p:txBody>
      </p:sp>
    </p:spTree>
    <p:extLst>
      <p:ext uri="{BB962C8B-B14F-4D97-AF65-F5344CB8AC3E}">
        <p14:creationId xmlns:p14="http://schemas.microsoft.com/office/powerpoint/2010/main" val="31916735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96900" y="6477000"/>
            <a:ext cx="6426200" cy="200342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96900" y="4271963"/>
            <a:ext cx="6426200" cy="22050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a:extLst>
              <a:ext uri="{FF2B5EF4-FFF2-40B4-BE49-F238E27FC236}">
                <a16:creationId xmlns:a16="http://schemas.microsoft.com/office/drawing/2014/main" id="{13BB10FB-6166-992A-4433-9D3C8C10345D}"/>
              </a:ext>
            </a:extLst>
          </p:cNvPr>
          <p:cNvSpPr>
            <a:spLocks noGrp="1"/>
          </p:cNvSpPr>
          <p:nvPr>
            <p:ph type="dt" sz="half" idx="10"/>
          </p:nvPr>
        </p:nvSpPr>
        <p:spPr/>
        <p:txBody>
          <a:bodyPr/>
          <a:lstStyle>
            <a:lvl1pPr>
              <a:defRPr/>
            </a:lvl1pPr>
          </a:lstStyle>
          <a:p>
            <a:pPr>
              <a:defRPr/>
            </a:pPr>
            <a:fld id="{7BDB8F22-4445-47C9-8487-C447D3289058}" type="datetimeFigureOut">
              <a:rPr lang="de-DE"/>
              <a:pPr>
                <a:defRPr/>
              </a:pPr>
              <a:t>19.12.2023</a:t>
            </a:fld>
            <a:endParaRPr lang="de-DE"/>
          </a:p>
        </p:txBody>
      </p:sp>
      <p:sp>
        <p:nvSpPr>
          <p:cNvPr id="5" name="Fußzeilenplatzhalter 4">
            <a:extLst>
              <a:ext uri="{FF2B5EF4-FFF2-40B4-BE49-F238E27FC236}">
                <a16:creationId xmlns:a16="http://schemas.microsoft.com/office/drawing/2014/main" id="{1DEE9FDC-9433-50A3-88B6-5E40552E80A9}"/>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1E7F4418-6F3A-4893-5307-42573028AB24}"/>
              </a:ext>
            </a:extLst>
          </p:cNvPr>
          <p:cNvSpPr>
            <a:spLocks noGrp="1"/>
          </p:cNvSpPr>
          <p:nvPr>
            <p:ph type="sldNum" sz="quarter" idx="12"/>
          </p:nvPr>
        </p:nvSpPr>
        <p:spPr/>
        <p:txBody>
          <a:bodyPr/>
          <a:lstStyle>
            <a:lvl1pPr>
              <a:defRPr/>
            </a:lvl1pPr>
          </a:lstStyle>
          <a:p>
            <a:fld id="{76BEB819-1768-4333-89CA-402DF2744E07}" type="slidenum">
              <a:rPr lang="de-DE" altLang="de-DE"/>
              <a:pPr/>
              <a:t>‹Nr.›</a:t>
            </a:fld>
            <a:endParaRPr lang="de-DE" altLang="de-DE"/>
          </a:p>
        </p:txBody>
      </p:sp>
    </p:spTree>
    <p:extLst>
      <p:ext uri="{BB962C8B-B14F-4D97-AF65-F5344CB8AC3E}">
        <p14:creationId xmlns:p14="http://schemas.microsoft.com/office/powerpoint/2010/main" val="939219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77825" y="2352675"/>
            <a:ext cx="3325813" cy="665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856038" y="2352675"/>
            <a:ext cx="3325812" cy="6651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a:extLst>
              <a:ext uri="{FF2B5EF4-FFF2-40B4-BE49-F238E27FC236}">
                <a16:creationId xmlns:a16="http://schemas.microsoft.com/office/drawing/2014/main" id="{17860191-3D6C-2F7C-D63A-542072012317}"/>
              </a:ext>
            </a:extLst>
          </p:cNvPr>
          <p:cNvSpPr>
            <a:spLocks noGrp="1"/>
          </p:cNvSpPr>
          <p:nvPr>
            <p:ph type="dt" sz="half" idx="10"/>
          </p:nvPr>
        </p:nvSpPr>
        <p:spPr/>
        <p:txBody>
          <a:bodyPr/>
          <a:lstStyle>
            <a:lvl1pPr>
              <a:defRPr/>
            </a:lvl1pPr>
          </a:lstStyle>
          <a:p>
            <a:pPr>
              <a:defRPr/>
            </a:pPr>
            <a:fld id="{7FCB404B-F6EC-42BA-ACA5-23D6FF5BB960}" type="datetimeFigureOut">
              <a:rPr lang="de-DE"/>
              <a:pPr>
                <a:defRPr/>
              </a:pPr>
              <a:t>19.12.2023</a:t>
            </a:fld>
            <a:endParaRPr lang="de-DE"/>
          </a:p>
        </p:txBody>
      </p:sp>
      <p:sp>
        <p:nvSpPr>
          <p:cNvPr id="6" name="Fußzeilenplatzhalter 4">
            <a:extLst>
              <a:ext uri="{FF2B5EF4-FFF2-40B4-BE49-F238E27FC236}">
                <a16:creationId xmlns:a16="http://schemas.microsoft.com/office/drawing/2014/main" id="{1081BA25-295F-E29E-A961-F8B125AC8766}"/>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5">
            <a:extLst>
              <a:ext uri="{FF2B5EF4-FFF2-40B4-BE49-F238E27FC236}">
                <a16:creationId xmlns:a16="http://schemas.microsoft.com/office/drawing/2014/main" id="{1346BF60-FE31-2BBE-FE13-A946680822CC}"/>
              </a:ext>
            </a:extLst>
          </p:cNvPr>
          <p:cNvSpPr>
            <a:spLocks noGrp="1"/>
          </p:cNvSpPr>
          <p:nvPr>
            <p:ph type="sldNum" sz="quarter" idx="12"/>
          </p:nvPr>
        </p:nvSpPr>
        <p:spPr/>
        <p:txBody>
          <a:bodyPr/>
          <a:lstStyle>
            <a:lvl1pPr>
              <a:defRPr/>
            </a:lvl1pPr>
          </a:lstStyle>
          <a:p>
            <a:fld id="{DC9B6116-4703-4EE7-9A49-C9402F7DF5D5}" type="slidenum">
              <a:rPr lang="de-DE" altLang="de-DE"/>
              <a:pPr/>
              <a:t>‹Nr.›</a:t>
            </a:fld>
            <a:endParaRPr lang="de-DE" altLang="de-DE"/>
          </a:p>
        </p:txBody>
      </p:sp>
    </p:spTree>
    <p:extLst>
      <p:ext uri="{BB962C8B-B14F-4D97-AF65-F5344CB8AC3E}">
        <p14:creationId xmlns:p14="http://schemas.microsoft.com/office/powerpoint/2010/main" val="36884073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77825" y="2255838"/>
            <a:ext cx="3340100" cy="941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77825" y="3197225"/>
            <a:ext cx="3340100" cy="5807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840163" y="2255838"/>
            <a:ext cx="3341687" cy="941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840163" y="3197225"/>
            <a:ext cx="3341687" cy="5807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a:extLst>
              <a:ext uri="{FF2B5EF4-FFF2-40B4-BE49-F238E27FC236}">
                <a16:creationId xmlns:a16="http://schemas.microsoft.com/office/drawing/2014/main" id="{2E68EA5A-2C4A-3911-745A-D6DCFE335986}"/>
              </a:ext>
            </a:extLst>
          </p:cNvPr>
          <p:cNvSpPr>
            <a:spLocks noGrp="1"/>
          </p:cNvSpPr>
          <p:nvPr>
            <p:ph type="dt" sz="half" idx="10"/>
          </p:nvPr>
        </p:nvSpPr>
        <p:spPr/>
        <p:txBody>
          <a:bodyPr/>
          <a:lstStyle>
            <a:lvl1pPr>
              <a:defRPr/>
            </a:lvl1pPr>
          </a:lstStyle>
          <a:p>
            <a:pPr>
              <a:defRPr/>
            </a:pPr>
            <a:fld id="{5D66A414-E68D-453B-87C5-16A6EFEB98FE}" type="datetimeFigureOut">
              <a:rPr lang="de-DE"/>
              <a:pPr>
                <a:defRPr/>
              </a:pPr>
              <a:t>19.12.2023</a:t>
            </a:fld>
            <a:endParaRPr lang="de-DE"/>
          </a:p>
        </p:txBody>
      </p:sp>
      <p:sp>
        <p:nvSpPr>
          <p:cNvPr id="8" name="Fußzeilenplatzhalter 4">
            <a:extLst>
              <a:ext uri="{FF2B5EF4-FFF2-40B4-BE49-F238E27FC236}">
                <a16:creationId xmlns:a16="http://schemas.microsoft.com/office/drawing/2014/main" id="{23859DB0-80E5-9328-3305-9301C128A09E}"/>
              </a:ext>
            </a:extLst>
          </p:cNvPr>
          <p:cNvSpPr>
            <a:spLocks noGrp="1"/>
          </p:cNvSpPr>
          <p:nvPr>
            <p:ph type="ftr" sz="quarter" idx="11"/>
          </p:nvPr>
        </p:nvSpPr>
        <p:spPr/>
        <p:txBody>
          <a:bodyPr/>
          <a:lstStyle>
            <a:lvl1pPr>
              <a:defRPr/>
            </a:lvl1pPr>
          </a:lstStyle>
          <a:p>
            <a:pPr>
              <a:defRPr/>
            </a:pPr>
            <a:endParaRPr lang="de-DE"/>
          </a:p>
        </p:txBody>
      </p:sp>
      <p:sp>
        <p:nvSpPr>
          <p:cNvPr id="9" name="Foliennummernplatzhalter 5">
            <a:extLst>
              <a:ext uri="{FF2B5EF4-FFF2-40B4-BE49-F238E27FC236}">
                <a16:creationId xmlns:a16="http://schemas.microsoft.com/office/drawing/2014/main" id="{4B3D853C-ADE8-1FED-3013-75C134839DF1}"/>
              </a:ext>
            </a:extLst>
          </p:cNvPr>
          <p:cNvSpPr>
            <a:spLocks noGrp="1"/>
          </p:cNvSpPr>
          <p:nvPr>
            <p:ph type="sldNum" sz="quarter" idx="12"/>
          </p:nvPr>
        </p:nvSpPr>
        <p:spPr/>
        <p:txBody>
          <a:bodyPr/>
          <a:lstStyle>
            <a:lvl1pPr>
              <a:defRPr/>
            </a:lvl1pPr>
          </a:lstStyle>
          <a:p>
            <a:fld id="{B7F9833D-0F85-4DFE-AA4F-0068F4268261}" type="slidenum">
              <a:rPr lang="de-DE" altLang="de-DE"/>
              <a:pPr/>
              <a:t>‹Nr.›</a:t>
            </a:fld>
            <a:endParaRPr lang="de-DE" altLang="de-DE"/>
          </a:p>
        </p:txBody>
      </p:sp>
    </p:spTree>
    <p:extLst>
      <p:ext uri="{BB962C8B-B14F-4D97-AF65-F5344CB8AC3E}">
        <p14:creationId xmlns:p14="http://schemas.microsoft.com/office/powerpoint/2010/main" val="1133919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a:extLst>
              <a:ext uri="{FF2B5EF4-FFF2-40B4-BE49-F238E27FC236}">
                <a16:creationId xmlns:a16="http://schemas.microsoft.com/office/drawing/2014/main" id="{D7F7A646-32C5-CD43-7CBD-6E8325E9EB37}"/>
              </a:ext>
            </a:extLst>
          </p:cNvPr>
          <p:cNvSpPr>
            <a:spLocks noGrp="1"/>
          </p:cNvSpPr>
          <p:nvPr>
            <p:ph type="dt" sz="half" idx="10"/>
          </p:nvPr>
        </p:nvSpPr>
        <p:spPr/>
        <p:txBody>
          <a:bodyPr/>
          <a:lstStyle>
            <a:lvl1pPr>
              <a:defRPr/>
            </a:lvl1pPr>
          </a:lstStyle>
          <a:p>
            <a:pPr>
              <a:defRPr/>
            </a:pPr>
            <a:fld id="{E41EC476-654C-4D7E-9F2B-76973468F748}" type="datetimeFigureOut">
              <a:rPr lang="de-DE"/>
              <a:pPr>
                <a:defRPr/>
              </a:pPr>
              <a:t>19.12.2023</a:t>
            </a:fld>
            <a:endParaRPr lang="de-DE"/>
          </a:p>
        </p:txBody>
      </p:sp>
      <p:sp>
        <p:nvSpPr>
          <p:cNvPr id="4" name="Fußzeilenplatzhalter 4">
            <a:extLst>
              <a:ext uri="{FF2B5EF4-FFF2-40B4-BE49-F238E27FC236}">
                <a16:creationId xmlns:a16="http://schemas.microsoft.com/office/drawing/2014/main" id="{345280CE-3AED-F171-ECDC-DF6BC0BE58D4}"/>
              </a:ext>
            </a:extLst>
          </p:cNvPr>
          <p:cNvSpPr>
            <a:spLocks noGrp="1"/>
          </p:cNvSpPr>
          <p:nvPr>
            <p:ph type="ftr" sz="quarter" idx="11"/>
          </p:nvPr>
        </p:nvSpPr>
        <p:spPr/>
        <p:txBody>
          <a:bodyPr/>
          <a:lstStyle>
            <a:lvl1pPr>
              <a:defRPr/>
            </a:lvl1pPr>
          </a:lstStyle>
          <a:p>
            <a:pPr>
              <a:defRPr/>
            </a:pPr>
            <a:endParaRPr lang="de-DE"/>
          </a:p>
        </p:txBody>
      </p:sp>
      <p:sp>
        <p:nvSpPr>
          <p:cNvPr id="5" name="Foliennummernplatzhalter 5">
            <a:extLst>
              <a:ext uri="{FF2B5EF4-FFF2-40B4-BE49-F238E27FC236}">
                <a16:creationId xmlns:a16="http://schemas.microsoft.com/office/drawing/2014/main" id="{23D906CA-C431-B587-E7F6-9E4A85CF006A}"/>
              </a:ext>
            </a:extLst>
          </p:cNvPr>
          <p:cNvSpPr>
            <a:spLocks noGrp="1"/>
          </p:cNvSpPr>
          <p:nvPr>
            <p:ph type="sldNum" sz="quarter" idx="12"/>
          </p:nvPr>
        </p:nvSpPr>
        <p:spPr/>
        <p:txBody>
          <a:bodyPr/>
          <a:lstStyle>
            <a:lvl1pPr>
              <a:defRPr/>
            </a:lvl1pPr>
          </a:lstStyle>
          <a:p>
            <a:fld id="{359279EF-A1A9-4C8E-B010-E89136C77DC1}" type="slidenum">
              <a:rPr lang="de-DE" altLang="de-DE"/>
              <a:pPr/>
              <a:t>‹Nr.›</a:t>
            </a:fld>
            <a:endParaRPr lang="de-DE" altLang="de-DE"/>
          </a:p>
        </p:txBody>
      </p:sp>
    </p:spTree>
    <p:extLst>
      <p:ext uri="{BB962C8B-B14F-4D97-AF65-F5344CB8AC3E}">
        <p14:creationId xmlns:p14="http://schemas.microsoft.com/office/powerpoint/2010/main" val="273878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96900" y="6477000"/>
            <a:ext cx="6426200" cy="200342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96900" y="4271963"/>
            <a:ext cx="6426200" cy="220503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9618166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F8B9A5A1-90D6-9792-F3B3-2F00A3FF361D}"/>
              </a:ext>
            </a:extLst>
          </p:cNvPr>
          <p:cNvSpPr>
            <a:spLocks noGrp="1"/>
          </p:cNvSpPr>
          <p:nvPr>
            <p:ph type="dt" sz="half" idx="10"/>
          </p:nvPr>
        </p:nvSpPr>
        <p:spPr/>
        <p:txBody>
          <a:bodyPr/>
          <a:lstStyle>
            <a:lvl1pPr>
              <a:defRPr/>
            </a:lvl1pPr>
          </a:lstStyle>
          <a:p>
            <a:pPr>
              <a:defRPr/>
            </a:pPr>
            <a:fld id="{B28EB7A6-C47C-4169-9D7C-03D55E0DBE98}" type="datetimeFigureOut">
              <a:rPr lang="de-DE"/>
              <a:pPr>
                <a:defRPr/>
              </a:pPr>
              <a:t>19.12.2023</a:t>
            </a:fld>
            <a:endParaRPr lang="de-DE"/>
          </a:p>
        </p:txBody>
      </p:sp>
      <p:sp>
        <p:nvSpPr>
          <p:cNvPr id="3" name="Fußzeilenplatzhalter 4">
            <a:extLst>
              <a:ext uri="{FF2B5EF4-FFF2-40B4-BE49-F238E27FC236}">
                <a16:creationId xmlns:a16="http://schemas.microsoft.com/office/drawing/2014/main" id="{BB507CFE-409B-657A-103C-17949F92E389}"/>
              </a:ext>
            </a:extLst>
          </p:cNvPr>
          <p:cNvSpPr>
            <a:spLocks noGrp="1"/>
          </p:cNvSpPr>
          <p:nvPr>
            <p:ph type="ftr" sz="quarter" idx="11"/>
          </p:nvPr>
        </p:nvSpPr>
        <p:spPr/>
        <p:txBody>
          <a:bodyPr/>
          <a:lstStyle>
            <a:lvl1pPr>
              <a:defRPr/>
            </a:lvl1pPr>
          </a:lstStyle>
          <a:p>
            <a:pPr>
              <a:defRPr/>
            </a:pPr>
            <a:endParaRPr lang="de-DE"/>
          </a:p>
        </p:txBody>
      </p:sp>
      <p:sp>
        <p:nvSpPr>
          <p:cNvPr id="4" name="Foliennummernplatzhalter 5">
            <a:extLst>
              <a:ext uri="{FF2B5EF4-FFF2-40B4-BE49-F238E27FC236}">
                <a16:creationId xmlns:a16="http://schemas.microsoft.com/office/drawing/2014/main" id="{08289455-B2B5-619B-A3A5-2811222BBF66}"/>
              </a:ext>
            </a:extLst>
          </p:cNvPr>
          <p:cNvSpPr>
            <a:spLocks noGrp="1"/>
          </p:cNvSpPr>
          <p:nvPr>
            <p:ph type="sldNum" sz="quarter" idx="12"/>
          </p:nvPr>
        </p:nvSpPr>
        <p:spPr/>
        <p:txBody>
          <a:bodyPr/>
          <a:lstStyle>
            <a:lvl1pPr>
              <a:defRPr/>
            </a:lvl1pPr>
          </a:lstStyle>
          <a:p>
            <a:fld id="{6178D8CC-4888-4AD4-AC38-22F43AF89AD2}" type="slidenum">
              <a:rPr lang="de-DE" altLang="de-DE"/>
              <a:pPr/>
              <a:t>‹Nr.›</a:t>
            </a:fld>
            <a:endParaRPr lang="de-DE" altLang="de-DE"/>
          </a:p>
        </p:txBody>
      </p:sp>
    </p:spTree>
    <p:extLst>
      <p:ext uri="{BB962C8B-B14F-4D97-AF65-F5344CB8AC3E}">
        <p14:creationId xmlns:p14="http://schemas.microsoft.com/office/powerpoint/2010/main" val="24267006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77825" y="401638"/>
            <a:ext cx="2487613" cy="17081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955925" y="401638"/>
            <a:ext cx="4225925" cy="86026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77825" y="2109788"/>
            <a:ext cx="2487613" cy="6894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a:extLst>
              <a:ext uri="{FF2B5EF4-FFF2-40B4-BE49-F238E27FC236}">
                <a16:creationId xmlns:a16="http://schemas.microsoft.com/office/drawing/2014/main" id="{99EEACE2-7C61-1874-5226-3AE1D8D5C45B}"/>
              </a:ext>
            </a:extLst>
          </p:cNvPr>
          <p:cNvSpPr>
            <a:spLocks noGrp="1"/>
          </p:cNvSpPr>
          <p:nvPr>
            <p:ph type="dt" sz="half" idx="10"/>
          </p:nvPr>
        </p:nvSpPr>
        <p:spPr/>
        <p:txBody>
          <a:bodyPr/>
          <a:lstStyle>
            <a:lvl1pPr>
              <a:defRPr/>
            </a:lvl1pPr>
          </a:lstStyle>
          <a:p>
            <a:pPr>
              <a:defRPr/>
            </a:pPr>
            <a:fld id="{F1C0A93C-08DD-422D-A18F-A29EEE9174B9}" type="datetimeFigureOut">
              <a:rPr lang="de-DE"/>
              <a:pPr>
                <a:defRPr/>
              </a:pPr>
              <a:t>19.12.2023</a:t>
            </a:fld>
            <a:endParaRPr lang="de-DE"/>
          </a:p>
        </p:txBody>
      </p:sp>
      <p:sp>
        <p:nvSpPr>
          <p:cNvPr id="6" name="Fußzeilenplatzhalter 4">
            <a:extLst>
              <a:ext uri="{FF2B5EF4-FFF2-40B4-BE49-F238E27FC236}">
                <a16:creationId xmlns:a16="http://schemas.microsoft.com/office/drawing/2014/main" id="{95D13588-C918-33CC-3953-190AA9D42A69}"/>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5">
            <a:extLst>
              <a:ext uri="{FF2B5EF4-FFF2-40B4-BE49-F238E27FC236}">
                <a16:creationId xmlns:a16="http://schemas.microsoft.com/office/drawing/2014/main" id="{B642BFD7-BAE4-2D19-E29B-38A09E3F12AC}"/>
              </a:ext>
            </a:extLst>
          </p:cNvPr>
          <p:cNvSpPr>
            <a:spLocks noGrp="1"/>
          </p:cNvSpPr>
          <p:nvPr>
            <p:ph type="sldNum" sz="quarter" idx="12"/>
          </p:nvPr>
        </p:nvSpPr>
        <p:spPr/>
        <p:txBody>
          <a:bodyPr/>
          <a:lstStyle>
            <a:lvl1pPr>
              <a:defRPr/>
            </a:lvl1pPr>
          </a:lstStyle>
          <a:p>
            <a:fld id="{9E2EB5C4-E4F8-43EA-99BC-E27845FFF925}" type="slidenum">
              <a:rPr lang="de-DE" altLang="de-DE"/>
              <a:pPr/>
              <a:t>‹Nr.›</a:t>
            </a:fld>
            <a:endParaRPr lang="de-DE" altLang="de-DE"/>
          </a:p>
        </p:txBody>
      </p:sp>
    </p:spTree>
    <p:extLst>
      <p:ext uri="{BB962C8B-B14F-4D97-AF65-F5344CB8AC3E}">
        <p14:creationId xmlns:p14="http://schemas.microsoft.com/office/powerpoint/2010/main" val="25451655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481138" y="7056438"/>
            <a:ext cx="4537075" cy="833437"/>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481138" y="900113"/>
            <a:ext cx="4537075" cy="60483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481138" y="7889875"/>
            <a:ext cx="4537075" cy="11826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a:extLst>
              <a:ext uri="{FF2B5EF4-FFF2-40B4-BE49-F238E27FC236}">
                <a16:creationId xmlns:a16="http://schemas.microsoft.com/office/drawing/2014/main" id="{F23E97AE-D2CA-D396-B764-57E512305878}"/>
              </a:ext>
            </a:extLst>
          </p:cNvPr>
          <p:cNvSpPr>
            <a:spLocks noGrp="1"/>
          </p:cNvSpPr>
          <p:nvPr>
            <p:ph type="dt" sz="half" idx="10"/>
          </p:nvPr>
        </p:nvSpPr>
        <p:spPr/>
        <p:txBody>
          <a:bodyPr/>
          <a:lstStyle>
            <a:lvl1pPr>
              <a:defRPr/>
            </a:lvl1pPr>
          </a:lstStyle>
          <a:p>
            <a:pPr>
              <a:defRPr/>
            </a:pPr>
            <a:fld id="{4F42F719-DC30-48ED-BF60-7F193CFF20B6}" type="datetimeFigureOut">
              <a:rPr lang="de-DE"/>
              <a:pPr>
                <a:defRPr/>
              </a:pPr>
              <a:t>19.12.2023</a:t>
            </a:fld>
            <a:endParaRPr lang="de-DE"/>
          </a:p>
        </p:txBody>
      </p:sp>
      <p:sp>
        <p:nvSpPr>
          <p:cNvPr id="6" name="Fußzeilenplatzhalter 4">
            <a:extLst>
              <a:ext uri="{FF2B5EF4-FFF2-40B4-BE49-F238E27FC236}">
                <a16:creationId xmlns:a16="http://schemas.microsoft.com/office/drawing/2014/main" id="{F75E005A-C01C-EB5B-C37D-EFF485CCDC69}"/>
              </a:ext>
            </a:extLst>
          </p:cNvPr>
          <p:cNvSpPr>
            <a:spLocks noGrp="1"/>
          </p:cNvSpPr>
          <p:nvPr>
            <p:ph type="ftr" sz="quarter" idx="11"/>
          </p:nvPr>
        </p:nvSpPr>
        <p:spPr/>
        <p:txBody>
          <a:bodyPr/>
          <a:lstStyle>
            <a:lvl1pPr>
              <a:defRPr/>
            </a:lvl1pPr>
          </a:lstStyle>
          <a:p>
            <a:pPr>
              <a:defRPr/>
            </a:pPr>
            <a:endParaRPr lang="de-DE"/>
          </a:p>
        </p:txBody>
      </p:sp>
      <p:sp>
        <p:nvSpPr>
          <p:cNvPr id="7" name="Foliennummernplatzhalter 5">
            <a:extLst>
              <a:ext uri="{FF2B5EF4-FFF2-40B4-BE49-F238E27FC236}">
                <a16:creationId xmlns:a16="http://schemas.microsoft.com/office/drawing/2014/main" id="{C40EC37D-1FC9-859E-121C-10DD236146B4}"/>
              </a:ext>
            </a:extLst>
          </p:cNvPr>
          <p:cNvSpPr>
            <a:spLocks noGrp="1"/>
          </p:cNvSpPr>
          <p:nvPr>
            <p:ph type="sldNum" sz="quarter" idx="12"/>
          </p:nvPr>
        </p:nvSpPr>
        <p:spPr/>
        <p:txBody>
          <a:bodyPr/>
          <a:lstStyle>
            <a:lvl1pPr>
              <a:defRPr/>
            </a:lvl1pPr>
          </a:lstStyle>
          <a:p>
            <a:fld id="{6A77096D-F9DE-42BA-B889-D5F6ED810BD6}" type="slidenum">
              <a:rPr lang="de-DE" altLang="de-DE"/>
              <a:pPr/>
              <a:t>‹Nr.›</a:t>
            </a:fld>
            <a:endParaRPr lang="de-DE" altLang="de-DE"/>
          </a:p>
        </p:txBody>
      </p:sp>
    </p:spTree>
    <p:extLst>
      <p:ext uri="{BB962C8B-B14F-4D97-AF65-F5344CB8AC3E}">
        <p14:creationId xmlns:p14="http://schemas.microsoft.com/office/powerpoint/2010/main" val="18419347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B31355C-9038-2FB3-4019-EBA39E19B44C}"/>
              </a:ext>
            </a:extLst>
          </p:cNvPr>
          <p:cNvSpPr>
            <a:spLocks noGrp="1"/>
          </p:cNvSpPr>
          <p:nvPr>
            <p:ph type="dt" sz="half" idx="10"/>
          </p:nvPr>
        </p:nvSpPr>
        <p:spPr/>
        <p:txBody>
          <a:bodyPr/>
          <a:lstStyle>
            <a:lvl1pPr>
              <a:defRPr/>
            </a:lvl1pPr>
          </a:lstStyle>
          <a:p>
            <a:pPr>
              <a:defRPr/>
            </a:pPr>
            <a:fld id="{7E3A1C25-70E3-46CF-8288-32B9A5A41493}" type="datetimeFigureOut">
              <a:rPr lang="de-DE"/>
              <a:pPr>
                <a:defRPr/>
              </a:pPr>
              <a:t>19.12.2023</a:t>
            </a:fld>
            <a:endParaRPr lang="de-DE"/>
          </a:p>
        </p:txBody>
      </p:sp>
      <p:sp>
        <p:nvSpPr>
          <p:cNvPr id="5" name="Fußzeilenplatzhalter 4">
            <a:extLst>
              <a:ext uri="{FF2B5EF4-FFF2-40B4-BE49-F238E27FC236}">
                <a16:creationId xmlns:a16="http://schemas.microsoft.com/office/drawing/2014/main" id="{47635EE1-F223-DEA4-95E9-F7F6D2850B75}"/>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9147B35A-7A97-07D2-DB07-E95B2D74D9EC}"/>
              </a:ext>
            </a:extLst>
          </p:cNvPr>
          <p:cNvSpPr>
            <a:spLocks noGrp="1"/>
          </p:cNvSpPr>
          <p:nvPr>
            <p:ph type="sldNum" sz="quarter" idx="12"/>
          </p:nvPr>
        </p:nvSpPr>
        <p:spPr/>
        <p:txBody>
          <a:bodyPr/>
          <a:lstStyle>
            <a:lvl1pPr>
              <a:defRPr/>
            </a:lvl1pPr>
          </a:lstStyle>
          <a:p>
            <a:fld id="{CF319E8C-375B-49F2-833C-1346C080CB19}" type="slidenum">
              <a:rPr lang="de-DE" altLang="de-DE"/>
              <a:pPr/>
              <a:t>‹Nr.›</a:t>
            </a:fld>
            <a:endParaRPr lang="de-DE" altLang="de-DE"/>
          </a:p>
        </p:txBody>
      </p:sp>
    </p:spTree>
    <p:extLst>
      <p:ext uri="{BB962C8B-B14F-4D97-AF65-F5344CB8AC3E}">
        <p14:creationId xmlns:p14="http://schemas.microsoft.com/office/powerpoint/2010/main" val="38382765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481638" y="403225"/>
            <a:ext cx="1700212" cy="86010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77825" y="403225"/>
            <a:ext cx="4951413" cy="86010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1A9268D-02AA-7754-6FB1-8BF4EB8F81EF}"/>
              </a:ext>
            </a:extLst>
          </p:cNvPr>
          <p:cNvSpPr>
            <a:spLocks noGrp="1"/>
          </p:cNvSpPr>
          <p:nvPr>
            <p:ph type="dt" sz="half" idx="10"/>
          </p:nvPr>
        </p:nvSpPr>
        <p:spPr/>
        <p:txBody>
          <a:bodyPr/>
          <a:lstStyle>
            <a:lvl1pPr>
              <a:defRPr/>
            </a:lvl1pPr>
          </a:lstStyle>
          <a:p>
            <a:pPr>
              <a:defRPr/>
            </a:pPr>
            <a:fld id="{76E0C9C4-5111-42D9-A13D-B0BDF9E22B2B}" type="datetimeFigureOut">
              <a:rPr lang="de-DE"/>
              <a:pPr>
                <a:defRPr/>
              </a:pPr>
              <a:t>19.12.2023</a:t>
            </a:fld>
            <a:endParaRPr lang="de-DE"/>
          </a:p>
        </p:txBody>
      </p:sp>
      <p:sp>
        <p:nvSpPr>
          <p:cNvPr id="5" name="Fußzeilenplatzhalter 4">
            <a:extLst>
              <a:ext uri="{FF2B5EF4-FFF2-40B4-BE49-F238E27FC236}">
                <a16:creationId xmlns:a16="http://schemas.microsoft.com/office/drawing/2014/main" id="{279FCCEA-9B80-5351-DA63-7BB58ACEF1CC}"/>
              </a:ext>
            </a:extLst>
          </p:cNvPr>
          <p:cNvSpPr>
            <a:spLocks noGrp="1"/>
          </p:cNvSpPr>
          <p:nvPr>
            <p:ph type="ftr" sz="quarter" idx="11"/>
          </p:nvPr>
        </p:nvSpPr>
        <p:spPr/>
        <p:txBody>
          <a:bodyPr/>
          <a:lstStyle>
            <a:lvl1pPr>
              <a:defRPr/>
            </a:lvl1pPr>
          </a:lstStyle>
          <a:p>
            <a:pPr>
              <a:defRPr/>
            </a:pPr>
            <a:endParaRPr lang="de-DE"/>
          </a:p>
        </p:txBody>
      </p:sp>
      <p:sp>
        <p:nvSpPr>
          <p:cNvPr id="6" name="Foliennummernplatzhalter 5">
            <a:extLst>
              <a:ext uri="{FF2B5EF4-FFF2-40B4-BE49-F238E27FC236}">
                <a16:creationId xmlns:a16="http://schemas.microsoft.com/office/drawing/2014/main" id="{DC1B685E-3E1D-5210-39AD-74486D5F55B7}"/>
              </a:ext>
            </a:extLst>
          </p:cNvPr>
          <p:cNvSpPr>
            <a:spLocks noGrp="1"/>
          </p:cNvSpPr>
          <p:nvPr>
            <p:ph type="sldNum" sz="quarter" idx="12"/>
          </p:nvPr>
        </p:nvSpPr>
        <p:spPr/>
        <p:txBody>
          <a:bodyPr/>
          <a:lstStyle>
            <a:lvl1pPr>
              <a:defRPr/>
            </a:lvl1pPr>
          </a:lstStyle>
          <a:p>
            <a:fld id="{202E070A-2966-4C89-90BE-57E1EF600FD4}" type="slidenum">
              <a:rPr lang="de-DE" altLang="de-DE"/>
              <a:pPr/>
              <a:t>‹Nr.›</a:t>
            </a:fld>
            <a:endParaRPr lang="de-DE" altLang="de-DE"/>
          </a:p>
        </p:txBody>
      </p:sp>
    </p:spTree>
    <p:extLst>
      <p:ext uri="{BB962C8B-B14F-4D97-AF65-F5344CB8AC3E}">
        <p14:creationId xmlns:p14="http://schemas.microsoft.com/office/powerpoint/2010/main" val="3378099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377825" y="403225"/>
            <a:ext cx="6804025" cy="1681163"/>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377825" y="2352675"/>
            <a:ext cx="3325813" cy="66516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856038" y="2352675"/>
            <a:ext cx="3325812" cy="66516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0029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77825" y="403225"/>
            <a:ext cx="6804025" cy="1681163"/>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77825" y="2255838"/>
            <a:ext cx="3340100" cy="94138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77825" y="3197225"/>
            <a:ext cx="3340100" cy="58070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840163" y="2255838"/>
            <a:ext cx="3341687" cy="94138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840163" y="3197225"/>
            <a:ext cx="3341687" cy="58070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41841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377825" y="403225"/>
            <a:ext cx="6804025" cy="1681163"/>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4143569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321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77825" y="401638"/>
            <a:ext cx="2487613" cy="17081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955925" y="401638"/>
            <a:ext cx="4225925" cy="86026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77825" y="2109788"/>
            <a:ext cx="2487613" cy="68945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967184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3" name="Bildplatzhalter 2"/>
          <p:cNvSpPr>
            <a:spLocks noGrp="1"/>
          </p:cNvSpPr>
          <p:nvPr>
            <p:ph type="pic" idx="1"/>
          </p:nvPr>
        </p:nvSpPr>
        <p:spPr>
          <a:xfrm>
            <a:off x="1481138" y="900113"/>
            <a:ext cx="4537075" cy="60483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481138" y="7889875"/>
            <a:ext cx="4537075" cy="11826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Textmasterformate durch Klicken bearbeiten</a:t>
            </a:r>
          </a:p>
        </p:txBody>
      </p:sp>
      <p:sp>
        <p:nvSpPr>
          <p:cNvPr id="5" name="Titel 4"/>
          <p:cNvSpPr>
            <a:spLocks noGrp="1"/>
          </p:cNvSpPr>
          <p:nvPr>
            <p:ph type="title"/>
          </p:nvPr>
        </p:nvSpPr>
        <p:spPr>
          <a:xfrm>
            <a:off x="377825" y="403225"/>
            <a:ext cx="6804025" cy="1681163"/>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72107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49263" rtl="0" eaLnBrk="0" fontAlgn="base" hangingPunct="0">
        <a:spcBef>
          <a:spcPct val="0"/>
        </a:spcBef>
        <a:spcAft>
          <a:spcPct val="0"/>
        </a:spcAft>
        <a:buClr>
          <a:srgbClr val="000000"/>
        </a:buClr>
        <a:buSzPct val="45000"/>
        <a:buFont typeface="StarBats"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45000"/>
        <a:buFont typeface="StarBats" charset="0"/>
        <a:defRPr sz="4400">
          <a:solidFill>
            <a:srgbClr val="000000"/>
          </a:solidFill>
          <a:latin typeface="Times New Roman" pitchFamily="18" charset="0"/>
        </a:defRPr>
      </a:lvl2pPr>
      <a:lvl3pPr algn="ctr" defTabSz="449263" rtl="0" eaLnBrk="0" fontAlgn="base" hangingPunct="0">
        <a:spcBef>
          <a:spcPct val="0"/>
        </a:spcBef>
        <a:spcAft>
          <a:spcPct val="0"/>
        </a:spcAft>
        <a:buClr>
          <a:srgbClr val="000000"/>
        </a:buClr>
        <a:buSzPct val="45000"/>
        <a:buFont typeface="StarBats" charset="0"/>
        <a:defRPr sz="4400">
          <a:solidFill>
            <a:srgbClr val="000000"/>
          </a:solidFill>
          <a:latin typeface="Times New Roman" pitchFamily="18" charset="0"/>
        </a:defRPr>
      </a:lvl3pPr>
      <a:lvl4pPr algn="ctr" defTabSz="449263" rtl="0" eaLnBrk="0" fontAlgn="base" hangingPunct="0">
        <a:spcBef>
          <a:spcPct val="0"/>
        </a:spcBef>
        <a:spcAft>
          <a:spcPct val="0"/>
        </a:spcAft>
        <a:buClr>
          <a:srgbClr val="000000"/>
        </a:buClr>
        <a:buSzPct val="45000"/>
        <a:buFont typeface="StarBats" charset="0"/>
        <a:defRPr sz="4400">
          <a:solidFill>
            <a:srgbClr val="000000"/>
          </a:solidFill>
          <a:latin typeface="Times New Roman" pitchFamily="18" charset="0"/>
        </a:defRPr>
      </a:lvl4pPr>
      <a:lvl5pPr algn="ctr" defTabSz="449263" rtl="0" eaLnBrk="0" fontAlgn="base" hangingPunct="0">
        <a:spcBef>
          <a:spcPct val="0"/>
        </a:spcBef>
        <a:spcAft>
          <a:spcPct val="0"/>
        </a:spcAft>
        <a:buClr>
          <a:srgbClr val="000000"/>
        </a:buClr>
        <a:buSzPct val="45000"/>
        <a:buFont typeface="StarBats" charset="0"/>
        <a:defRPr sz="4400">
          <a:solidFill>
            <a:srgbClr val="000000"/>
          </a:solidFill>
          <a:latin typeface="Times New Roman" pitchFamily="18" charset="0"/>
        </a:defRPr>
      </a:lvl5pPr>
      <a:lvl6pPr marL="1897063" algn="l" defTabSz="449263" rtl="0" eaLnBrk="0" fontAlgn="base" hangingPunct="0">
        <a:spcBef>
          <a:spcPct val="0"/>
        </a:spcBef>
        <a:spcAft>
          <a:spcPct val="0"/>
        </a:spcAft>
        <a:buClr>
          <a:srgbClr val="000000"/>
        </a:buClr>
        <a:buSzPct val="45000"/>
        <a:buFont typeface="StarBats" charset="0"/>
        <a:defRPr sz="4400">
          <a:solidFill>
            <a:srgbClr val="000000"/>
          </a:solidFill>
          <a:latin typeface="Times New Roman" pitchFamily="18" charset="0"/>
        </a:defRPr>
      </a:lvl6pPr>
      <a:lvl7pPr marL="2354263" algn="l" defTabSz="449263" rtl="0" eaLnBrk="0" fontAlgn="base" hangingPunct="0">
        <a:spcBef>
          <a:spcPct val="0"/>
        </a:spcBef>
        <a:spcAft>
          <a:spcPct val="0"/>
        </a:spcAft>
        <a:buClr>
          <a:srgbClr val="000000"/>
        </a:buClr>
        <a:buSzPct val="45000"/>
        <a:buFont typeface="StarBats" charset="0"/>
        <a:defRPr sz="4400">
          <a:solidFill>
            <a:srgbClr val="000000"/>
          </a:solidFill>
          <a:latin typeface="Times New Roman" pitchFamily="18" charset="0"/>
        </a:defRPr>
      </a:lvl7pPr>
      <a:lvl8pPr marL="2811463" algn="l" defTabSz="449263" rtl="0" eaLnBrk="0" fontAlgn="base" hangingPunct="0">
        <a:spcBef>
          <a:spcPct val="0"/>
        </a:spcBef>
        <a:spcAft>
          <a:spcPct val="0"/>
        </a:spcAft>
        <a:buClr>
          <a:srgbClr val="000000"/>
        </a:buClr>
        <a:buSzPct val="45000"/>
        <a:buFont typeface="StarBats" charset="0"/>
        <a:defRPr sz="4400">
          <a:solidFill>
            <a:srgbClr val="000000"/>
          </a:solidFill>
          <a:latin typeface="Times New Roman" pitchFamily="18" charset="0"/>
        </a:defRPr>
      </a:lvl8pPr>
      <a:lvl9pPr marL="3268663" algn="l" defTabSz="449263" rtl="0" eaLnBrk="0" fontAlgn="base" hangingPunct="0">
        <a:spcBef>
          <a:spcPct val="0"/>
        </a:spcBef>
        <a:spcAft>
          <a:spcPct val="0"/>
        </a:spcAft>
        <a:buClr>
          <a:srgbClr val="000000"/>
        </a:buClr>
        <a:buSzPct val="45000"/>
        <a:buFont typeface="StarBats" charset="0"/>
        <a:defRPr sz="4400">
          <a:solidFill>
            <a:srgbClr val="000000"/>
          </a:solidFill>
          <a:latin typeface="Times New Roman" pitchFamily="18" charset="0"/>
        </a:defRPr>
      </a:lvl9pPr>
    </p:titleStyle>
    <p:bodyStyle>
      <a:lvl1pPr marL="431800" indent="-323850" algn="l" defTabSz="449263" rtl="0" eaLnBrk="0" fontAlgn="base" hangingPunct="0">
        <a:spcBef>
          <a:spcPct val="0"/>
        </a:spcBef>
        <a:spcAft>
          <a:spcPts val="1413"/>
        </a:spcAft>
        <a:buClr>
          <a:srgbClr val="000000"/>
        </a:buClr>
        <a:buSzPct val="45000"/>
        <a:buFont typeface="StarBats" charset="0"/>
        <a:buChar char="&quot;"/>
        <a:defRPr sz="3200">
          <a:solidFill>
            <a:srgbClr val="000000"/>
          </a:solidFill>
          <a:latin typeface="+mn-lt"/>
          <a:ea typeface="+mn-ea"/>
          <a:cs typeface="+mn-cs"/>
        </a:defRPr>
      </a:lvl1pPr>
      <a:lvl2pPr marL="863600" indent="-287338" algn="l" defTabSz="449263" rtl="0" eaLnBrk="0" fontAlgn="base" hangingPunct="0">
        <a:spcBef>
          <a:spcPct val="0"/>
        </a:spcBef>
        <a:spcAft>
          <a:spcPts val="1125"/>
        </a:spcAft>
        <a:buClr>
          <a:srgbClr val="000000"/>
        </a:buClr>
        <a:buSzPct val="75000"/>
        <a:buFont typeface="StarBats" charset="0"/>
        <a:buChar char=""/>
        <a:defRPr sz="2800">
          <a:solidFill>
            <a:srgbClr val="000000"/>
          </a:solidFill>
          <a:latin typeface="+mn-lt"/>
        </a:defRPr>
      </a:lvl2pPr>
      <a:lvl3pPr marL="1295400" indent="-215900" algn="l" defTabSz="449263" rtl="0" eaLnBrk="0" fontAlgn="base" hangingPunct="0">
        <a:spcBef>
          <a:spcPct val="0"/>
        </a:spcBef>
        <a:spcAft>
          <a:spcPts val="850"/>
        </a:spcAft>
        <a:buClr>
          <a:srgbClr val="000000"/>
        </a:buClr>
        <a:buSzPct val="45000"/>
        <a:buFont typeface="StarBats" charset="0"/>
        <a:buChar char="&quot;"/>
        <a:defRPr sz="2400">
          <a:solidFill>
            <a:srgbClr val="000000"/>
          </a:solidFill>
          <a:latin typeface="+mn-lt"/>
        </a:defRPr>
      </a:lvl3pPr>
      <a:lvl4pPr marL="1727200" indent="-215900" algn="l" defTabSz="449263" rtl="0" eaLnBrk="0" fontAlgn="base" hangingPunct="0">
        <a:spcBef>
          <a:spcPct val="0"/>
        </a:spcBef>
        <a:spcAft>
          <a:spcPts val="563"/>
        </a:spcAft>
        <a:buClr>
          <a:srgbClr val="000000"/>
        </a:buClr>
        <a:buSzPct val="75000"/>
        <a:buFont typeface="StarBats" charset="0"/>
        <a:buChar char=""/>
        <a:defRPr sz="2000">
          <a:solidFill>
            <a:srgbClr val="000000"/>
          </a:solidFill>
          <a:latin typeface="+mn-lt"/>
        </a:defRPr>
      </a:lvl4pPr>
      <a:lvl5pPr marL="2159000" indent="-215900" algn="l" defTabSz="449263" rtl="0" eaLnBrk="0" fontAlgn="base" hangingPunct="0">
        <a:spcBef>
          <a:spcPct val="0"/>
        </a:spcBef>
        <a:spcAft>
          <a:spcPts val="275"/>
        </a:spcAft>
        <a:buClr>
          <a:srgbClr val="000000"/>
        </a:buClr>
        <a:buSzPct val="45000"/>
        <a:buFont typeface="StarBats" charset="0"/>
        <a:buChar char="&quot;"/>
        <a:defRPr sz="2000">
          <a:solidFill>
            <a:srgbClr val="000000"/>
          </a:solidFill>
          <a:latin typeface="+mn-lt"/>
        </a:defRPr>
      </a:lvl5pPr>
      <a:lvl6pPr marL="2616200" indent="-215900" algn="l" defTabSz="449263" rtl="0" eaLnBrk="0" fontAlgn="base" hangingPunct="0">
        <a:spcBef>
          <a:spcPct val="0"/>
        </a:spcBef>
        <a:spcAft>
          <a:spcPts val="275"/>
        </a:spcAft>
        <a:buClr>
          <a:srgbClr val="000000"/>
        </a:buClr>
        <a:buSzPct val="45000"/>
        <a:buFont typeface="StarBats" charset="0"/>
        <a:buChar char="&quot;"/>
        <a:defRPr sz="2000">
          <a:solidFill>
            <a:srgbClr val="000000"/>
          </a:solidFill>
          <a:latin typeface="+mn-lt"/>
        </a:defRPr>
      </a:lvl6pPr>
      <a:lvl7pPr marL="3073400" indent="-215900" algn="l" defTabSz="449263" rtl="0" eaLnBrk="0" fontAlgn="base" hangingPunct="0">
        <a:spcBef>
          <a:spcPct val="0"/>
        </a:spcBef>
        <a:spcAft>
          <a:spcPts val="275"/>
        </a:spcAft>
        <a:buClr>
          <a:srgbClr val="000000"/>
        </a:buClr>
        <a:buSzPct val="45000"/>
        <a:buFont typeface="StarBats" charset="0"/>
        <a:buChar char="&quot;"/>
        <a:defRPr sz="2000">
          <a:solidFill>
            <a:srgbClr val="000000"/>
          </a:solidFill>
          <a:latin typeface="+mn-lt"/>
        </a:defRPr>
      </a:lvl7pPr>
      <a:lvl8pPr marL="3530600" indent="-215900" algn="l" defTabSz="449263" rtl="0" eaLnBrk="0" fontAlgn="base" hangingPunct="0">
        <a:spcBef>
          <a:spcPct val="0"/>
        </a:spcBef>
        <a:spcAft>
          <a:spcPts val="275"/>
        </a:spcAft>
        <a:buClr>
          <a:srgbClr val="000000"/>
        </a:buClr>
        <a:buSzPct val="45000"/>
        <a:buFont typeface="StarBats" charset="0"/>
        <a:buChar char="&quot;"/>
        <a:defRPr sz="2000">
          <a:solidFill>
            <a:srgbClr val="000000"/>
          </a:solidFill>
          <a:latin typeface="+mn-lt"/>
        </a:defRPr>
      </a:lvl8pPr>
      <a:lvl9pPr marL="3987800" indent="-215900" algn="l" defTabSz="449263" rtl="0" eaLnBrk="0" fontAlgn="base" hangingPunct="0">
        <a:spcBef>
          <a:spcPct val="0"/>
        </a:spcBef>
        <a:spcAft>
          <a:spcPts val="275"/>
        </a:spcAft>
        <a:buClr>
          <a:srgbClr val="000000"/>
        </a:buClr>
        <a:buSzPct val="45000"/>
        <a:buFont typeface="StarBats" charset="0"/>
        <a:buChar char="&quot;"/>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elplatzhalter 1">
            <a:extLst>
              <a:ext uri="{FF2B5EF4-FFF2-40B4-BE49-F238E27FC236}">
                <a16:creationId xmlns:a16="http://schemas.microsoft.com/office/drawing/2014/main" id="{26C58AFE-C0F6-BFEF-104A-99E3A3CCB22B}"/>
              </a:ext>
            </a:extLst>
          </p:cNvPr>
          <p:cNvSpPr>
            <a:spLocks noGrp="1"/>
          </p:cNvSpPr>
          <p:nvPr>
            <p:ph type="title"/>
          </p:nvPr>
        </p:nvSpPr>
        <p:spPr bwMode="auto">
          <a:xfrm>
            <a:off x="377825" y="403225"/>
            <a:ext cx="6804025" cy="168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1027" name="Textplatzhalter 2">
            <a:extLst>
              <a:ext uri="{FF2B5EF4-FFF2-40B4-BE49-F238E27FC236}">
                <a16:creationId xmlns:a16="http://schemas.microsoft.com/office/drawing/2014/main" id="{1AC65A4D-960C-63F8-F839-FA8A51CE1328}"/>
              </a:ext>
            </a:extLst>
          </p:cNvPr>
          <p:cNvSpPr>
            <a:spLocks noGrp="1"/>
          </p:cNvSpPr>
          <p:nvPr>
            <p:ph type="body" idx="1"/>
          </p:nvPr>
        </p:nvSpPr>
        <p:spPr bwMode="auto">
          <a:xfrm>
            <a:off x="377825" y="2352675"/>
            <a:ext cx="680402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a:extLst>
              <a:ext uri="{FF2B5EF4-FFF2-40B4-BE49-F238E27FC236}">
                <a16:creationId xmlns:a16="http://schemas.microsoft.com/office/drawing/2014/main" id="{38176A1F-9709-6761-F676-75BBA841E06C}"/>
              </a:ext>
            </a:extLst>
          </p:cNvPr>
          <p:cNvSpPr>
            <a:spLocks noGrp="1"/>
          </p:cNvSpPr>
          <p:nvPr>
            <p:ph type="dt" sz="half" idx="2"/>
          </p:nvPr>
        </p:nvSpPr>
        <p:spPr>
          <a:xfrm>
            <a:off x="377825" y="9344025"/>
            <a:ext cx="1763713" cy="53657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2C6B748-0D7A-43DC-8E12-BA78C4D0C454}" type="datetimeFigureOut">
              <a:rPr lang="de-DE"/>
              <a:pPr>
                <a:defRPr/>
              </a:pPr>
              <a:t>19.12.2023</a:t>
            </a:fld>
            <a:endParaRPr lang="de-DE"/>
          </a:p>
        </p:txBody>
      </p:sp>
      <p:sp>
        <p:nvSpPr>
          <p:cNvPr id="5" name="Fußzeilenplatzhalter 4">
            <a:extLst>
              <a:ext uri="{FF2B5EF4-FFF2-40B4-BE49-F238E27FC236}">
                <a16:creationId xmlns:a16="http://schemas.microsoft.com/office/drawing/2014/main" id="{B1923093-E934-8990-3B11-1203E3C5FDC7}"/>
              </a:ext>
            </a:extLst>
          </p:cNvPr>
          <p:cNvSpPr>
            <a:spLocks noGrp="1"/>
          </p:cNvSpPr>
          <p:nvPr>
            <p:ph type="ftr" sz="quarter" idx="3"/>
          </p:nvPr>
        </p:nvSpPr>
        <p:spPr>
          <a:xfrm>
            <a:off x="2582863" y="9344025"/>
            <a:ext cx="2393950" cy="53657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6" name="Foliennummernplatzhalter 5">
            <a:extLst>
              <a:ext uri="{FF2B5EF4-FFF2-40B4-BE49-F238E27FC236}">
                <a16:creationId xmlns:a16="http://schemas.microsoft.com/office/drawing/2014/main" id="{9469BEA2-AA09-443F-1ACD-6FB0036B68F2}"/>
              </a:ext>
            </a:extLst>
          </p:cNvPr>
          <p:cNvSpPr>
            <a:spLocks noGrp="1"/>
          </p:cNvSpPr>
          <p:nvPr>
            <p:ph type="sldNum" sz="quarter" idx="4"/>
          </p:nvPr>
        </p:nvSpPr>
        <p:spPr>
          <a:xfrm>
            <a:off x="5418138" y="9344025"/>
            <a:ext cx="1763712" cy="5365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9605CAC-CC96-40F7-9B87-4D386EA9E8EF}"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elplatzhalter 1">
            <a:extLst>
              <a:ext uri="{FF2B5EF4-FFF2-40B4-BE49-F238E27FC236}">
                <a16:creationId xmlns:a16="http://schemas.microsoft.com/office/drawing/2014/main" id="{14FDD3D4-B390-40B9-127C-2200BEA3A9F4}"/>
              </a:ext>
            </a:extLst>
          </p:cNvPr>
          <p:cNvSpPr>
            <a:spLocks noGrp="1"/>
          </p:cNvSpPr>
          <p:nvPr>
            <p:ph type="title"/>
          </p:nvPr>
        </p:nvSpPr>
        <p:spPr bwMode="auto">
          <a:xfrm>
            <a:off x="377825" y="403225"/>
            <a:ext cx="6804025" cy="168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a:extLst>
              <a:ext uri="{FF2B5EF4-FFF2-40B4-BE49-F238E27FC236}">
                <a16:creationId xmlns:a16="http://schemas.microsoft.com/office/drawing/2014/main" id="{259C6499-EB7C-1D61-3AC7-4277E052BE45}"/>
              </a:ext>
            </a:extLst>
          </p:cNvPr>
          <p:cNvSpPr>
            <a:spLocks noGrp="1"/>
          </p:cNvSpPr>
          <p:nvPr>
            <p:ph type="body" idx="1"/>
          </p:nvPr>
        </p:nvSpPr>
        <p:spPr bwMode="auto">
          <a:xfrm>
            <a:off x="377825" y="2352675"/>
            <a:ext cx="6804025" cy="665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a:extLst>
              <a:ext uri="{FF2B5EF4-FFF2-40B4-BE49-F238E27FC236}">
                <a16:creationId xmlns:a16="http://schemas.microsoft.com/office/drawing/2014/main" id="{B12FA415-94EB-5CE3-F8A5-6473E5AF5E00}"/>
              </a:ext>
            </a:extLst>
          </p:cNvPr>
          <p:cNvSpPr>
            <a:spLocks noGrp="1"/>
          </p:cNvSpPr>
          <p:nvPr>
            <p:ph type="dt" sz="half" idx="2"/>
          </p:nvPr>
        </p:nvSpPr>
        <p:spPr>
          <a:xfrm>
            <a:off x="377825" y="9344025"/>
            <a:ext cx="1763713" cy="53657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8A41F0E8-BA85-4008-A64C-EA3EF4E1A569}" type="datetimeFigureOut">
              <a:rPr lang="de-DE"/>
              <a:pPr>
                <a:defRPr/>
              </a:pPr>
              <a:t>19.12.2023</a:t>
            </a:fld>
            <a:endParaRPr lang="de-DE"/>
          </a:p>
        </p:txBody>
      </p:sp>
      <p:sp>
        <p:nvSpPr>
          <p:cNvPr id="5" name="Fußzeilenplatzhalter 4">
            <a:extLst>
              <a:ext uri="{FF2B5EF4-FFF2-40B4-BE49-F238E27FC236}">
                <a16:creationId xmlns:a16="http://schemas.microsoft.com/office/drawing/2014/main" id="{38005DA4-3A9F-4526-9ECE-9C573C0ED553}"/>
              </a:ext>
            </a:extLst>
          </p:cNvPr>
          <p:cNvSpPr>
            <a:spLocks noGrp="1"/>
          </p:cNvSpPr>
          <p:nvPr>
            <p:ph type="ftr" sz="quarter" idx="3"/>
          </p:nvPr>
        </p:nvSpPr>
        <p:spPr>
          <a:xfrm>
            <a:off x="2582863" y="9344025"/>
            <a:ext cx="2393950" cy="53657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de-DE"/>
          </a:p>
        </p:txBody>
      </p:sp>
      <p:sp>
        <p:nvSpPr>
          <p:cNvPr id="6" name="Foliennummernplatzhalter 5">
            <a:extLst>
              <a:ext uri="{FF2B5EF4-FFF2-40B4-BE49-F238E27FC236}">
                <a16:creationId xmlns:a16="http://schemas.microsoft.com/office/drawing/2014/main" id="{C8FA4668-D390-A6B3-5506-CFD50886FE8B}"/>
              </a:ext>
            </a:extLst>
          </p:cNvPr>
          <p:cNvSpPr>
            <a:spLocks noGrp="1"/>
          </p:cNvSpPr>
          <p:nvPr>
            <p:ph type="sldNum" sz="quarter" idx="4"/>
          </p:nvPr>
        </p:nvSpPr>
        <p:spPr>
          <a:xfrm>
            <a:off x="5418138" y="9344025"/>
            <a:ext cx="1763712" cy="5365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454D3D4-6210-4E3E-8E9E-8A55E435103D}"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5">
            <a:extLst>
              <a:ext uri="{FF2B5EF4-FFF2-40B4-BE49-F238E27FC236}">
                <a16:creationId xmlns:a16="http://schemas.microsoft.com/office/drawing/2014/main" id="{877322C5-CC96-DF63-7CF1-5B467096C151}"/>
              </a:ext>
            </a:extLst>
          </p:cNvPr>
          <p:cNvSpPr>
            <a:spLocks noChangeShapeType="1"/>
          </p:cNvSpPr>
          <p:nvPr/>
        </p:nvSpPr>
        <p:spPr bwMode="auto">
          <a:xfrm>
            <a:off x="4057650" y="62992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3" name="Line 47">
            <a:extLst>
              <a:ext uri="{FF2B5EF4-FFF2-40B4-BE49-F238E27FC236}">
                <a16:creationId xmlns:a16="http://schemas.microsoft.com/office/drawing/2014/main" id="{E3955E35-BAAB-0726-3AF3-1965B673A136}"/>
              </a:ext>
            </a:extLst>
          </p:cNvPr>
          <p:cNvSpPr>
            <a:spLocks noChangeShapeType="1"/>
          </p:cNvSpPr>
          <p:nvPr/>
        </p:nvSpPr>
        <p:spPr bwMode="auto">
          <a:xfrm>
            <a:off x="4057650" y="62992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cxnSp>
        <p:nvCxnSpPr>
          <p:cNvPr id="5124" name="Gerade Verbindung mit Pfeil 78">
            <a:extLst>
              <a:ext uri="{FF2B5EF4-FFF2-40B4-BE49-F238E27FC236}">
                <a16:creationId xmlns:a16="http://schemas.microsoft.com/office/drawing/2014/main" id="{E13C8BE6-403A-69D8-A30D-DEE00C6AED7D}"/>
              </a:ext>
            </a:extLst>
          </p:cNvPr>
          <p:cNvCxnSpPr>
            <a:cxnSpLocks noChangeShapeType="1"/>
            <a:stCxn id="5142" idx="2"/>
            <a:endCxn id="5145" idx="0"/>
          </p:cNvCxnSpPr>
          <p:nvPr/>
        </p:nvCxnSpPr>
        <p:spPr bwMode="auto">
          <a:xfrm>
            <a:off x="3492501" y="3644900"/>
            <a:ext cx="0" cy="319087"/>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25" name="Gerade Verbindung mit Pfeil 83">
            <a:extLst>
              <a:ext uri="{FF2B5EF4-FFF2-40B4-BE49-F238E27FC236}">
                <a16:creationId xmlns:a16="http://schemas.microsoft.com/office/drawing/2014/main" id="{C6ED6508-EFEA-9DA4-4F31-5B62804336FD}"/>
              </a:ext>
            </a:extLst>
          </p:cNvPr>
          <p:cNvCxnSpPr>
            <a:cxnSpLocks noChangeShapeType="1"/>
            <a:stCxn id="5145" idx="2"/>
            <a:endCxn id="5165" idx="0"/>
          </p:cNvCxnSpPr>
          <p:nvPr/>
        </p:nvCxnSpPr>
        <p:spPr bwMode="auto">
          <a:xfrm>
            <a:off x="3492501" y="4395787"/>
            <a:ext cx="0" cy="774701"/>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26" name="Text Box 37">
            <a:extLst>
              <a:ext uri="{FF2B5EF4-FFF2-40B4-BE49-F238E27FC236}">
                <a16:creationId xmlns:a16="http://schemas.microsoft.com/office/drawing/2014/main" id="{8D369AFF-741C-B5E2-6182-A1EF645A5AB9}"/>
              </a:ext>
            </a:extLst>
          </p:cNvPr>
          <p:cNvSpPr txBox="1">
            <a:spLocks noChangeArrowheads="1"/>
          </p:cNvSpPr>
          <p:nvPr/>
        </p:nvSpPr>
        <p:spPr bwMode="auto">
          <a:xfrm>
            <a:off x="4899025" y="3940175"/>
            <a:ext cx="266065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de-DE" altLang="de-DE" sz="700" b="1" dirty="0">
                <a:latin typeface="Arial" panose="020B0604020202020204" pitchFamily="34" charset="0"/>
              </a:rPr>
              <a:t>Verordnungsart</a:t>
            </a:r>
          </a:p>
          <a:p>
            <a:pPr>
              <a:lnSpc>
                <a:spcPct val="90000"/>
              </a:lnSpc>
              <a:buFontTx/>
              <a:buChar char="-"/>
            </a:pPr>
            <a:r>
              <a:rPr lang="de-DE" altLang="de-DE" sz="700" dirty="0">
                <a:latin typeface="Arial" panose="020B0604020202020204" pitchFamily="34" charset="0"/>
              </a:rPr>
              <a:t> Erstverordnung</a:t>
            </a:r>
          </a:p>
          <a:p>
            <a:pPr>
              <a:lnSpc>
                <a:spcPct val="90000"/>
              </a:lnSpc>
              <a:buFontTx/>
              <a:buChar char="-"/>
            </a:pPr>
            <a:r>
              <a:rPr lang="de-DE" altLang="de-DE" sz="700" dirty="0">
                <a:latin typeface="Arial" panose="020B0604020202020204" pitchFamily="34" charset="0"/>
              </a:rPr>
              <a:t> Folgeverordnung (Nachfrage, wie der Patient</a:t>
            </a:r>
          </a:p>
          <a:p>
            <a:pPr>
              <a:lnSpc>
                <a:spcPct val="90000"/>
              </a:lnSpc>
            </a:pPr>
            <a:r>
              <a:rPr lang="de-DE" altLang="de-DE" sz="700" dirty="0">
                <a:latin typeface="Arial" panose="020B0604020202020204" pitchFamily="34" charset="0"/>
              </a:rPr>
              <a:t>  mit dem Arzneimittel zurechtkommt/Probleme?)</a:t>
            </a:r>
          </a:p>
        </p:txBody>
      </p:sp>
      <p:sp>
        <p:nvSpPr>
          <p:cNvPr id="5127" name="Freeform 24">
            <a:extLst>
              <a:ext uri="{FF2B5EF4-FFF2-40B4-BE49-F238E27FC236}">
                <a16:creationId xmlns:a16="http://schemas.microsoft.com/office/drawing/2014/main" id="{21338F43-7945-E033-2AE2-4B27664E531D}"/>
              </a:ext>
            </a:extLst>
          </p:cNvPr>
          <p:cNvSpPr>
            <a:spLocks noChangeArrowheads="1"/>
          </p:cNvSpPr>
          <p:nvPr/>
        </p:nvSpPr>
        <p:spPr bwMode="auto">
          <a:xfrm>
            <a:off x="4895850" y="3936206"/>
            <a:ext cx="542925" cy="487363"/>
          </a:xfrm>
          <a:custGeom>
            <a:avLst/>
            <a:gdLst>
              <a:gd name="T0" fmla="*/ 2147483646 w 689"/>
              <a:gd name="T1" fmla="*/ 0 h 3228"/>
              <a:gd name="T2" fmla="*/ 0 w 689"/>
              <a:gd name="T3" fmla="*/ 0 h 3228"/>
              <a:gd name="T4" fmla="*/ 0 w 689"/>
              <a:gd name="T5" fmla="*/ 2147483646 h 3228"/>
              <a:gd name="T6" fmla="*/ 2147483646 w 689"/>
              <a:gd name="T7" fmla="*/ 2147483646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cxnSp>
        <p:nvCxnSpPr>
          <p:cNvPr id="5128" name="Gerade Verbindung 110">
            <a:extLst>
              <a:ext uri="{FF2B5EF4-FFF2-40B4-BE49-F238E27FC236}">
                <a16:creationId xmlns:a16="http://schemas.microsoft.com/office/drawing/2014/main" id="{BF39D66D-DAF5-1F6A-54F6-649D58C4419D}"/>
              </a:ext>
            </a:extLst>
          </p:cNvPr>
          <p:cNvCxnSpPr>
            <a:cxnSpLocks noChangeShapeType="1"/>
            <a:stCxn id="5145" idx="3"/>
            <a:endCxn id="5126" idx="1"/>
          </p:cNvCxnSpPr>
          <p:nvPr/>
        </p:nvCxnSpPr>
        <p:spPr bwMode="auto">
          <a:xfrm>
            <a:off x="4500563" y="4179887"/>
            <a:ext cx="398462" cy="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129" name="Text Box 31">
            <a:extLst>
              <a:ext uri="{FF2B5EF4-FFF2-40B4-BE49-F238E27FC236}">
                <a16:creationId xmlns:a16="http://schemas.microsoft.com/office/drawing/2014/main" id="{47399836-CCDB-44C0-7308-F1DC8CE549BC}"/>
              </a:ext>
            </a:extLst>
          </p:cNvPr>
          <p:cNvSpPr txBox="1">
            <a:spLocks noChangeArrowheads="1"/>
          </p:cNvSpPr>
          <p:nvPr/>
        </p:nvSpPr>
        <p:spPr bwMode="auto">
          <a:xfrm>
            <a:off x="4895850" y="1547812"/>
            <a:ext cx="2663825" cy="997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de-DE" altLang="de-DE" sz="700" b="1" dirty="0">
                <a:latin typeface="Arial" panose="020B0604020202020204" pitchFamily="34" charset="0"/>
              </a:rPr>
              <a:t>Formale Prüfung der Verordnung</a:t>
            </a:r>
          </a:p>
          <a:p>
            <a:pPr>
              <a:lnSpc>
                <a:spcPct val="90000"/>
              </a:lnSpc>
              <a:buFontTx/>
              <a:buChar char="-"/>
            </a:pPr>
            <a:r>
              <a:rPr lang="de-DE" altLang="de-DE" sz="700" dirty="0">
                <a:latin typeface="Arial" panose="020B0604020202020204" pitchFamily="34" charset="0"/>
              </a:rPr>
              <a:t> Patient (Für wen ist das Arzneimittel?)</a:t>
            </a:r>
          </a:p>
          <a:p>
            <a:pPr>
              <a:lnSpc>
                <a:spcPct val="90000"/>
              </a:lnSpc>
              <a:buFontTx/>
              <a:buChar char="-"/>
            </a:pPr>
            <a:r>
              <a:rPr lang="de-DE" altLang="de-DE" sz="700" dirty="0">
                <a:latin typeface="Arial" panose="020B0604020202020204" pitchFamily="34" charset="0"/>
              </a:rPr>
              <a:t> Verordner</a:t>
            </a:r>
          </a:p>
          <a:p>
            <a:pPr>
              <a:lnSpc>
                <a:spcPct val="90000"/>
              </a:lnSpc>
              <a:buFontTx/>
              <a:buChar char="-"/>
            </a:pPr>
            <a:r>
              <a:rPr lang="de-DE" altLang="de-DE" sz="700" dirty="0">
                <a:latin typeface="Arial" panose="020B0604020202020204" pitchFamily="34" charset="0"/>
              </a:rPr>
              <a:t> Krankenkasse</a:t>
            </a:r>
          </a:p>
          <a:p>
            <a:pPr marR="0" algn="l" rtl="0"/>
            <a:r>
              <a:rPr lang="de-DE" altLang="de-DE" sz="700" dirty="0">
                <a:latin typeface="Arial" panose="020B0604020202020204" pitchFamily="34" charset="0"/>
              </a:rPr>
              <a:t> Arzneimittel (Wirkstärke, Darreichungsform, Packungsgröße, </a:t>
            </a:r>
            <a:r>
              <a:rPr lang="de-DE" sz="700" b="0" i="0" u="none" strike="noStrike" baseline="0" dirty="0">
                <a:solidFill>
                  <a:srgbClr val="000000"/>
                </a:solidFill>
                <a:latin typeface="Arial" panose="020B0604020202020204" pitchFamily="34" charset="0"/>
              </a:rPr>
              <a:t>Dosierung bzw. Hinweis auf </a:t>
            </a:r>
          </a:p>
          <a:p>
            <a:pPr marR="0" algn="l" rtl="0"/>
            <a:r>
              <a:rPr lang="de-DE" sz="700" b="0" i="0" u="none" strike="noStrike" baseline="0" dirty="0">
                <a:solidFill>
                  <a:srgbClr val="000000"/>
                </a:solidFill>
                <a:latin typeface="Arial" panose="020B0604020202020204" pitchFamily="34" charset="0"/>
              </a:rPr>
              <a:t>  schriftliche Dosierungsanweisung, z. B. „</a:t>
            </a:r>
            <a:r>
              <a:rPr lang="de-DE" sz="700" b="0" i="0" u="none" strike="noStrike" baseline="0" dirty="0" err="1">
                <a:solidFill>
                  <a:srgbClr val="000000"/>
                </a:solidFill>
                <a:latin typeface="Arial" panose="020B0604020202020204" pitchFamily="34" charset="0"/>
              </a:rPr>
              <a:t>Dj</a:t>
            </a:r>
            <a:r>
              <a:rPr lang="de-DE" sz="700" b="0" i="0" u="none" strike="noStrike" baseline="0" dirty="0">
                <a:solidFill>
                  <a:srgbClr val="000000"/>
                </a:solidFill>
                <a:latin typeface="Arial" panose="020B0604020202020204" pitchFamily="34" charset="0"/>
              </a:rPr>
              <a:t>“</a:t>
            </a:r>
            <a:r>
              <a:rPr lang="de-DE" altLang="de-DE" sz="700" dirty="0">
                <a:latin typeface="Arial" panose="020B0604020202020204" pitchFamily="34" charset="0"/>
              </a:rPr>
              <a:t>)</a:t>
            </a:r>
          </a:p>
          <a:p>
            <a:pPr>
              <a:lnSpc>
                <a:spcPct val="90000"/>
              </a:lnSpc>
              <a:buFontTx/>
              <a:buChar char="-"/>
            </a:pPr>
            <a:r>
              <a:rPr lang="de-DE" altLang="de-DE" sz="700" dirty="0">
                <a:latin typeface="Arial" panose="020B0604020202020204" pitchFamily="34" charset="0"/>
              </a:rPr>
              <a:t> Ausstellungsdatum</a:t>
            </a:r>
          </a:p>
          <a:p>
            <a:pPr>
              <a:lnSpc>
                <a:spcPct val="90000"/>
              </a:lnSpc>
              <a:buFontTx/>
              <a:buChar char="-"/>
            </a:pPr>
            <a:r>
              <a:rPr lang="de-DE" altLang="de-DE" sz="700" dirty="0">
                <a:latin typeface="Arial" panose="020B0604020202020204" pitchFamily="34" charset="0"/>
              </a:rPr>
              <a:t> Gültigkeit der Verordnung</a:t>
            </a:r>
          </a:p>
        </p:txBody>
      </p:sp>
      <p:cxnSp>
        <p:nvCxnSpPr>
          <p:cNvPr id="5130" name="Gerade Verbindung 100">
            <a:extLst>
              <a:ext uri="{FF2B5EF4-FFF2-40B4-BE49-F238E27FC236}">
                <a16:creationId xmlns:a16="http://schemas.microsoft.com/office/drawing/2014/main" id="{ACDA9E26-599D-BDE8-4E72-D23F36C75460}"/>
              </a:ext>
            </a:extLst>
          </p:cNvPr>
          <p:cNvCxnSpPr>
            <a:cxnSpLocks noChangeShapeType="1"/>
            <a:stCxn id="5139" idx="3"/>
            <a:endCxn id="5129" idx="1"/>
          </p:cNvCxnSpPr>
          <p:nvPr/>
        </p:nvCxnSpPr>
        <p:spPr bwMode="auto">
          <a:xfrm flipV="1">
            <a:off x="4500563" y="2046410"/>
            <a:ext cx="395287" cy="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131" name="Text Box 37">
            <a:extLst>
              <a:ext uri="{FF2B5EF4-FFF2-40B4-BE49-F238E27FC236}">
                <a16:creationId xmlns:a16="http://schemas.microsoft.com/office/drawing/2014/main" id="{2E034B87-CEE0-01CA-D848-9BBF5D155B4B}"/>
              </a:ext>
            </a:extLst>
          </p:cNvPr>
          <p:cNvSpPr txBox="1">
            <a:spLocks noChangeArrowheads="1"/>
          </p:cNvSpPr>
          <p:nvPr/>
        </p:nvSpPr>
        <p:spPr bwMode="auto">
          <a:xfrm>
            <a:off x="4895850" y="5531644"/>
            <a:ext cx="266382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de-DE" altLang="de-DE" sz="700" b="1" dirty="0">
                <a:latin typeface="Arial" panose="020B0604020202020204" pitchFamily="34" charset="0"/>
              </a:rPr>
              <a:t>Patientendatei</a:t>
            </a:r>
          </a:p>
          <a:p>
            <a:pPr>
              <a:lnSpc>
                <a:spcPct val="90000"/>
              </a:lnSpc>
              <a:buFontTx/>
              <a:buChar char="-"/>
            </a:pPr>
            <a:r>
              <a:rPr lang="de-DE" altLang="de-DE" sz="700" b="1" dirty="0">
                <a:latin typeface="Arial" panose="020B0604020202020204" pitchFamily="34" charset="0"/>
              </a:rPr>
              <a:t> </a:t>
            </a:r>
            <a:r>
              <a:rPr lang="de-DE" altLang="de-DE" sz="700" dirty="0">
                <a:latin typeface="Arial" panose="020B0604020202020204" pitchFamily="34" charset="0"/>
              </a:rPr>
              <a:t>Patient hat eine Kundenkarte</a:t>
            </a:r>
          </a:p>
        </p:txBody>
      </p:sp>
      <p:sp>
        <p:nvSpPr>
          <p:cNvPr id="5132" name="Freeform 24">
            <a:extLst>
              <a:ext uri="{FF2B5EF4-FFF2-40B4-BE49-F238E27FC236}">
                <a16:creationId xmlns:a16="http://schemas.microsoft.com/office/drawing/2014/main" id="{C34713D6-D36F-E785-60E5-2E7EF4201DEA}"/>
              </a:ext>
            </a:extLst>
          </p:cNvPr>
          <p:cNvSpPr>
            <a:spLocks noChangeArrowheads="1"/>
          </p:cNvSpPr>
          <p:nvPr/>
        </p:nvSpPr>
        <p:spPr bwMode="auto">
          <a:xfrm>
            <a:off x="4903788" y="5548313"/>
            <a:ext cx="542925" cy="252413"/>
          </a:xfrm>
          <a:custGeom>
            <a:avLst/>
            <a:gdLst>
              <a:gd name="T0" fmla="*/ 2147483646 w 689"/>
              <a:gd name="T1" fmla="*/ 0 h 3228"/>
              <a:gd name="T2" fmla="*/ 0 w 689"/>
              <a:gd name="T3" fmla="*/ 0 h 3228"/>
              <a:gd name="T4" fmla="*/ 0 w 689"/>
              <a:gd name="T5" fmla="*/ 2147483646 h 3228"/>
              <a:gd name="T6" fmla="*/ 2147483646 w 689"/>
              <a:gd name="T7" fmla="*/ 2147483646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cxnSp>
        <p:nvCxnSpPr>
          <p:cNvPr id="5133" name="Gerade Verbindung mit Pfeil 78">
            <a:extLst>
              <a:ext uri="{FF2B5EF4-FFF2-40B4-BE49-F238E27FC236}">
                <a16:creationId xmlns:a16="http://schemas.microsoft.com/office/drawing/2014/main" id="{93A4E162-73DE-FBD6-39FA-563965C1D802}"/>
              </a:ext>
            </a:extLst>
          </p:cNvPr>
          <p:cNvCxnSpPr>
            <a:cxnSpLocks noChangeShapeType="1"/>
            <a:stCxn id="5165" idx="2"/>
            <a:endCxn id="5149" idx="0"/>
          </p:cNvCxnSpPr>
          <p:nvPr/>
        </p:nvCxnSpPr>
        <p:spPr bwMode="auto">
          <a:xfrm flipH="1">
            <a:off x="3492500" y="6178550"/>
            <a:ext cx="1" cy="469106"/>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34" name="Gerade Verbindung 110">
            <a:extLst>
              <a:ext uri="{FF2B5EF4-FFF2-40B4-BE49-F238E27FC236}">
                <a16:creationId xmlns:a16="http://schemas.microsoft.com/office/drawing/2014/main" id="{200FF831-97D3-6222-72B7-09672A9E92AE}"/>
              </a:ext>
            </a:extLst>
          </p:cNvPr>
          <p:cNvCxnSpPr>
            <a:cxnSpLocks noChangeShapeType="1"/>
            <a:stCxn id="5165" idx="3"/>
            <a:endCxn id="5131" idx="1"/>
          </p:cNvCxnSpPr>
          <p:nvPr/>
        </p:nvCxnSpPr>
        <p:spPr bwMode="auto">
          <a:xfrm>
            <a:off x="4428332" y="5674519"/>
            <a:ext cx="467518"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135" name="Text Box 53">
            <a:extLst>
              <a:ext uri="{FF2B5EF4-FFF2-40B4-BE49-F238E27FC236}">
                <a16:creationId xmlns:a16="http://schemas.microsoft.com/office/drawing/2014/main" id="{4CEE29EE-3307-7FF4-E3A8-B105000DDCF2}"/>
              </a:ext>
            </a:extLst>
          </p:cNvPr>
          <p:cNvSpPr txBox="1">
            <a:spLocks noChangeArrowheads="1"/>
          </p:cNvSpPr>
          <p:nvPr/>
        </p:nvSpPr>
        <p:spPr bwMode="auto">
          <a:xfrm>
            <a:off x="2100263" y="2913063"/>
            <a:ext cx="274637"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a:latin typeface="Arial" panose="020B0604020202020204" pitchFamily="34" charset="0"/>
              </a:rPr>
              <a:t>Ja</a:t>
            </a:r>
          </a:p>
        </p:txBody>
      </p:sp>
      <p:sp>
        <p:nvSpPr>
          <p:cNvPr id="5136" name="Text Box 53">
            <a:extLst>
              <a:ext uri="{FF2B5EF4-FFF2-40B4-BE49-F238E27FC236}">
                <a16:creationId xmlns:a16="http://schemas.microsoft.com/office/drawing/2014/main" id="{2A85A1CD-3793-8B92-ED92-2E1C71C9E4A0}"/>
              </a:ext>
            </a:extLst>
          </p:cNvPr>
          <p:cNvSpPr txBox="1">
            <a:spLocks noChangeArrowheads="1"/>
          </p:cNvSpPr>
          <p:nvPr/>
        </p:nvSpPr>
        <p:spPr bwMode="auto">
          <a:xfrm>
            <a:off x="3132138" y="3694113"/>
            <a:ext cx="395287"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a:latin typeface="Arial" panose="020B0604020202020204" pitchFamily="34" charset="0"/>
              </a:rPr>
              <a:t>Nein</a:t>
            </a:r>
          </a:p>
        </p:txBody>
      </p:sp>
      <p:sp>
        <p:nvSpPr>
          <p:cNvPr id="43" name="Textfeld 29">
            <a:extLst>
              <a:ext uri="{FF2B5EF4-FFF2-40B4-BE49-F238E27FC236}">
                <a16:creationId xmlns:a16="http://schemas.microsoft.com/office/drawing/2014/main" id="{75326DE0-2910-592A-ACE4-B37C35AB551B}"/>
              </a:ext>
            </a:extLst>
          </p:cNvPr>
          <p:cNvSpPr txBox="1"/>
          <p:nvPr/>
        </p:nvSpPr>
        <p:spPr>
          <a:xfrm>
            <a:off x="438150" y="131763"/>
            <a:ext cx="6683375" cy="646112"/>
          </a:xfrm>
          <a:prstGeom prst="rect">
            <a:avLst/>
          </a:prstGeom>
          <a:solidFill>
            <a:schemeClr val="bg1">
              <a:lumMod val="85000"/>
            </a:schemeClr>
          </a:solidFill>
          <a:ln>
            <a:solidFill>
              <a:schemeClr val="tx1"/>
            </a:solidFill>
          </a:ln>
        </p:spPr>
        <p:txBody>
          <a:bodyPr>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de-DE" sz="1400" b="1" dirty="0">
                <a:latin typeface="Arial" pitchFamily="34" charset="0"/>
                <a:cs typeface="Arial" pitchFamily="34" charset="0"/>
              </a:rPr>
              <a:t>Information und Beratung bei der Abgabe der Arzneimittel </a:t>
            </a:r>
            <a:br>
              <a:rPr lang="de-DE" sz="1400" b="1" dirty="0">
                <a:latin typeface="Arial" pitchFamily="34" charset="0"/>
                <a:cs typeface="Arial" pitchFamily="34" charset="0"/>
              </a:rPr>
            </a:br>
            <a:r>
              <a:rPr lang="de-DE" sz="1400" b="1" dirty="0">
                <a:latin typeface="Arial" pitchFamily="34" charset="0"/>
                <a:cs typeface="Arial" pitchFamily="34" charset="0"/>
              </a:rPr>
              <a:t>auf ärztliche Verordnung</a:t>
            </a:r>
          </a:p>
          <a:p>
            <a:pPr algn="ctr">
              <a:defRPr/>
            </a:pPr>
            <a:r>
              <a:rPr lang="de-DE" sz="800" dirty="0">
                <a:latin typeface="Arial" pitchFamily="34" charset="0"/>
                <a:cs typeface="Arial" pitchFamily="34" charset="0"/>
              </a:rPr>
              <a:t>Stand: 28.11.2023</a:t>
            </a:r>
          </a:p>
        </p:txBody>
      </p:sp>
      <p:sp>
        <p:nvSpPr>
          <p:cNvPr id="5138" name="Flussdiagramm: Alternativer Prozess 43">
            <a:extLst>
              <a:ext uri="{FF2B5EF4-FFF2-40B4-BE49-F238E27FC236}">
                <a16:creationId xmlns:a16="http://schemas.microsoft.com/office/drawing/2014/main" id="{4BF76F49-CDCE-5DAE-CF58-B7BA73B5E842}"/>
              </a:ext>
            </a:extLst>
          </p:cNvPr>
          <p:cNvSpPr>
            <a:spLocks noChangeArrowheads="1"/>
          </p:cNvSpPr>
          <p:nvPr/>
        </p:nvSpPr>
        <p:spPr bwMode="auto">
          <a:xfrm>
            <a:off x="2484438" y="942975"/>
            <a:ext cx="2016125" cy="395288"/>
          </a:xfrm>
          <a:prstGeom prst="flowChartAlternateProcess">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a:latin typeface="Arial" panose="020B0604020202020204" pitchFamily="34" charset="0"/>
                <a:cs typeface="Arial" panose="020B0604020202020204" pitchFamily="34" charset="0"/>
              </a:rPr>
              <a:t>Vorlage einer Arzneimittelverordnung</a:t>
            </a:r>
          </a:p>
        </p:txBody>
      </p:sp>
      <p:sp>
        <p:nvSpPr>
          <p:cNvPr id="5139" name="Flussdiagramm: Prozess 45">
            <a:extLst>
              <a:ext uri="{FF2B5EF4-FFF2-40B4-BE49-F238E27FC236}">
                <a16:creationId xmlns:a16="http://schemas.microsoft.com/office/drawing/2014/main" id="{69E79B1D-5B1B-EE65-EBE9-4D22E678353B}"/>
              </a:ext>
            </a:extLst>
          </p:cNvPr>
          <p:cNvSpPr>
            <a:spLocks noChangeArrowheads="1"/>
          </p:cNvSpPr>
          <p:nvPr/>
        </p:nvSpPr>
        <p:spPr bwMode="auto">
          <a:xfrm>
            <a:off x="2484438" y="1780504"/>
            <a:ext cx="2016125" cy="531813"/>
          </a:xfrm>
          <a:prstGeom prst="flowChartProcess">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a:latin typeface="Arial" panose="020B0604020202020204" pitchFamily="34" charset="0"/>
                <a:cs typeface="Arial" panose="020B0604020202020204" pitchFamily="34" charset="0"/>
              </a:rPr>
              <a:t>Formale Prüfung der Angaben auf der Verordnung</a:t>
            </a:r>
          </a:p>
        </p:txBody>
      </p:sp>
      <p:cxnSp>
        <p:nvCxnSpPr>
          <p:cNvPr id="5140" name="Gerade Verbindung mit Pfeil 50">
            <a:extLst>
              <a:ext uri="{FF2B5EF4-FFF2-40B4-BE49-F238E27FC236}">
                <a16:creationId xmlns:a16="http://schemas.microsoft.com/office/drawing/2014/main" id="{3754CD2D-0E65-64BA-46CB-7EA0F0767CD5}"/>
              </a:ext>
            </a:extLst>
          </p:cNvPr>
          <p:cNvCxnSpPr>
            <a:cxnSpLocks noChangeShapeType="1"/>
            <a:stCxn id="5138" idx="2"/>
            <a:endCxn id="5139" idx="0"/>
          </p:cNvCxnSpPr>
          <p:nvPr/>
        </p:nvCxnSpPr>
        <p:spPr bwMode="auto">
          <a:xfrm>
            <a:off x="3492501" y="1338263"/>
            <a:ext cx="0" cy="442241"/>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41" name="Gerade Verbindung mit Pfeil 61">
            <a:extLst>
              <a:ext uri="{FF2B5EF4-FFF2-40B4-BE49-F238E27FC236}">
                <a16:creationId xmlns:a16="http://schemas.microsoft.com/office/drawing/2014/main" id="{BD003206-A662-D811-CE7B-CF1D188C9DBC}"/>
              </a:ext>
            </a:extLst>
          </p:cNvPr>
          <p:cNvCxnSpPr>
            <a:cxnSpLocks noChangeShapeType="1"/>
            <a:stCxn id="5139" idx="2"/>
            <a:endCxn id="5142" idx="0"/>
          </p:cNvCxnSpPr>
          <p:nvPr/>
        </p:nvCxnSpPr>
        <p:spPr bwMode="auto">
          <a:xfrm>
            <a:off x="3492501" y="2312317"/>
            <a:ext cx="0" cy="216571"/>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42" name="Flussdiagramm: Verzweigung 65">
            <a:extLst>
              <a:ext uri="{FF2B5EF4-FFF2-40B4-BE49-F238E27FC236}">
                <a16:creationId xmlns:a16="http://schemas.microsoft.com/office/drawing/2014/main" id="{F73C5BA0-BEF1-982F-8067-453DF0A05B5C}"/>
              </a:ext>
            </a:extLst>
          </p:cNvPr>
          <p:cNvSpPr>
            <a:spLocks noChangeArrowheads="1"/>
          </p:cNvSpPr>
          <p:nvPr/>
        </p:nvSpPr>
        <p:spPr bwMode="auto">
          <a:xfrm>
            <a:off x="2556669" y="2528888"/>
            <a:ext cx="1871663" cy="1116012"/>
          </a:xfrm>
          <a:prstGeom prst="flowChartDecision">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dirty="0">
                <a:latin typeface="Arial" panose="020B0604020202020204" pitchFamily="34" charset="0"/>
                <a:cs typeface="Arial" panose="020B0604020202020204" pitchFamily="34" charset="0"/>
              </a:rPr>
              <a:t>Bedenken/</a:t>
            </a:r>
            <a:br>
              <a:rPr lang="de-DE" altLang="de-DE" sz="900" b="1" dirty="0">
                <a:latin typeface="Arial" panose="020B0604020202020204" pitchFamily="34" charset="0"/>
                <a:cs typeface="Arial" panose="020B0604020202020204" pitchFamily="34" charset="0"/>
              </a:rPr>
            </a:br>
            <a:r>
              <a:rPr lang="de-DE" altLang="de-DE" sz="900" b="1" dirty="0">
                <a:latin typeface="Arial" panose="020B0604020202020204" pitchFamily="34" charset="0"/>
                <a:cs typeface="Arial" panose="020B0604020202020204" pitchFamily="34" charset="0"/>
              </a:rPr>
              <a:t>Unklarheiten bzw. </a:t>
            </a:r>
            <a:r>
              <a:rPr lang="de-DE" altLang="de-DE" sz="900" b="1" dirty="0" err="1">
                <a:latin typeface="Arial" panose="020B0604020202020204" pitchFamily="34" charset="0"/>
                <a:cs typeface="Arial" panose="020B0604020202020204" pitchFamily="34" charset="0"/>
              </a:rPr>
              <a:t>unvoll</a:t>
            </a:r>
            <a:r>
              <a:rPr lang="de-DE" altLang="de-DE" sz="900" b="1" dirty="0">
                <a:latin typeface="Arial" panose="020B0604020202020204" pitchFamily="34" charset="0"/>
                <a:cs typeface="Arial" panose="020B0604020202020204" pitchFamily="34" charset="0"/>
              </a:rPr>
              <a:t>-ständige Angaben</a:t>
            </a:r>
          </a:p>
        </p:txBody>
      </p:sp>
      <p:sp>
        <p:nvSpPr>
          <p:cNvPr id="5143" name="Flussdiagramm: Prozess 67">
            <a:extLst>
              <a:ext uri="{FF2B5EF4-FFF2-40B4-BE49-F238E27FC236}">
                <a16:creationId xmlns:a16="http://schemas.microsoft.com/office/drawing/2014/main" id="{4FE70956-0F2D-B7B0-B9C9-88DF5110A1D9}"/>
              </a:ext>
            </a:extLst>
          </p:cNvPr>
          <p:cNvSpPr>
            <a:spLocks noChangeArrowheads="1"/>
          </p:cNvSpPr>
          <p:nvPr/>
        </p:nvSpPr>
        <p:spPr bwMode="auto">
          <a:xfrm>
            <a:off x="333375" y="2924969"/>
            <a:ext cx="1384300" cy="323850"/>
          </a:xfrm>
          <a:prstGeom prst="flowChartProcess">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dirty="0">
                <a:latin typeface="Arial" panose="020B0604020202020204" pitchFamily="34" charset="0"/>
                <a:cs typeface="Arial" panose="020B0604020202020204" pitchFamily="34" charset="0"/>
              </a:rPr>
              <a:t>Rücksprache mit Patient/Verordner</a:t>
            </a:r>
          </a:p>
        </p:txBody>
      </p:sp>
      <p:cxnSp>
        <p:nvCxnSpPr>
          <p:cNvPr id="5144" name="Gerade Verbindung mit Pfeil 69">
            <a:extLst>
              <a:ext uri="{FF2B5EF4-FFF2-40B4-BE49-F238E27FC236}">
                <a16:creationId xmlns:a16="http://schemas.microsoft.com/office/drawing/2014/main" id="{6A0ADDE1-7AE4-0FA1-B595-DCD2EAFBF97D}"/>
              </a:ext>
            </a:extLst>
          </p:cNvPr>
          <p:cNvCxnSpPr>
            <a:cxnSpLocks noChangeShapeType="1"/>
            <a:stCxn id="5142" idx="1"/>
            <a:endCxn id="5143" idx="3"/>
          </p:cNvCxnSpPr>
          <p:nvPr/>
        </p:nvCxnSpPr>
        <p:spPr bwMode="auto">
          <a:xfrm flipH="1">
            <a:off x="1717675" y="3086894"/>
            <a:ext cx="838994" cy="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45" name="Flussdiagramm: Prozess 77">
            <a:extLst>
              <a:ext uri="{FF2B5EF4-FFF2-40B4-BE49-F238E27FC236}">
                <a16:creationId xmlns:a16="http://schemas.microsoft.com/office/drawing/2014/main" id="{B23D1E6F-6A79-BD89-A51D-F99C118EA0B2}"/>
              </a:ext>
            </a:extLst>
          </p:cNvPr>
          <p:cNvSpPr>
            <a:spLocks noChangeArrowheads="1"/>
          </p:cNvSpPr>
          <p:nvPr/>
        </p:nvSpPr>
        <p:spPr bwMode="auto">
          <a:xfrm>
            <a:off x="2484438" y="3963987"/>
            <a:ext cx="2016125" cy="431800"/>
          </a:xfrm>
          <a:prstGeom prst="flowChartProcess">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dirty="0">
                <a:latin typeface="Arial" panose="020B0604020202020204" pitchFamily="34" charset="0"/>
                <a:cs typeface="Arial" panose="020B0604020202020204" pitchFamily="34" charset="0"/>
              </a:rPr>
              <a:t>Prüfung der Verordnungsart</a:t>
            </a:r>
          </a:p>
        </p:txBody>
      </p:sp>
      <p:sp>
        <p:nvSpPr>
          <p:cNvPr id="5146" name="Freeform 24">
            <a:extLst>
              <a:ext uri="{FF2B5EF4-FFF2-40B4-BE49-F238E27FC236}">
                <a16:creationId xmlns:a16="http://schemas.microsoft.com/office/drawing/2014/main" id="{302E87FA-D50B-1C44-3615-8ADC78D4385C}"/>
              </a:ext>
            </a:extLst>
          </p:cNvPr>
          <p:cNvSpPr>
            <a:spLocks noChangeArrowheads="1"/>
          </p:cNvSpPr>
          <p:nvPr/>
        </p:nvSpPr>
        <p:spPr bwMode="auto">
          <a:xfrm>
            <a:off x="4895850" y="1555873"/>
            <a:ext cx="542925" cy="981075"/>
          </a:xfrm>
          <a:custGeom>
            <a:avLst/>
            <a:gdLst>
              <a:gd name="T0" fmla="*/ 2147483646 w 689"/>
              <a:gd name="T1" fmla="*/ 0 h 3228"/>
              <a:gd name="T2" fmla="*/ 0 w 689"/>
              <a:gd name="T3" fmla="*/ 0 h 3228"/>
              <a:gd name="T4" fmla="*/ 0 w 689"/>
              <a:gd name="T5" fmla="*/ 2147483646 h 3228"/>
              <a:gd name="T6" fmla="*/ 2147483646 w 689"/>
              <a:gd name="T7" fmla="*/ 2147483646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47" name="Flussdiagramm: Verzweigung 65">
            <a:extLst>
              <a:ext uri="{FF2B5EF4-FFF2-40B4-BE49-F238E27FC236}">
                <a16:creationId xmlns:a16="http://schemas.microsoft.com/office/drawing/2014/main" id="{07718CE8-745B-B548-C9AC-478270FD61B0}"/>
              </a:ext>
            </a:extLst>
          </p:cNvPr>
          <p:cNvSpPr>
            <a:spLocks noChangeArrowheads="1"/>
          </p:cNvSpPr>
          <p:nvPr/>
        </p:nvSpPr>
        <p:spPr bwMode="auto">
          <a:xfrm>
            <a:off x="250825" y="3711575"/>
            <a:ext cx="1549400" cy="936625"/>
          </a:xfrm>
          <a:prstGeom prst="flowChartDecision">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a:latin typeface="Arial" panose="020B0604020202020204" pitchFamily="34" charset="0"/>
                <a:cs typeface="Arial" panose="020B0604020202020204" pitchFamily="34" charset="0"/>
              </a:rPr>
              <a:t>Bedenken/</a:t>
            </a:r>
            <a:br>
              <a:rPr lang="de-DE" altLang="de-DE" sz="900" b="1">
                <a:latin typeface="Arial" panose="020B0604020202020204" pitchFamily="34" charset="0"/>
                <a:cs typeface="Arial" panose="020B0604020202020204" pitchFamily="34" charset="0"/>
              </a:rPr>
            </a:br>
            <a:r>
              <a:rPr lang="de-DE" altLang="de-DE" sz="900" b="1">
                <a:latin typeface="Arial" panose="020B0604020202020204" pitchFamily="34" charset="0"/>
                <a:cs typeface="Arial" panose="020B0604020202020204" pitchFamily="34" charset="0"/>
              </a:rPr>
              <a:t>Unklar-heiten behoben?</a:t>
            </a:r>
          </a:p>
        </p:txBody>
      </p:sp>
      <p:sp>
        <p:nvSpPr>
          <p:cNvPr id="5148" name="Flussdiagramm: Alternativer Prozess 43">
            <a:extLst>
              <a:ext uri="{FF2B5EF4-FFF2-40B4-BE49-F238E27FC236}">
                <a16:creationId xmlns:a16="http://schemas.microsoft.com/office/drawing/2014/main" id="{2C2DE791-F1C5-2C66-66BB-22B9BF85F116}"/>
              </a:ext>
            </a:extLst>
          </p:cNvPr>
          <p:cNvSpPr>
            <a:spLocks noChangeArrowheads="1"/>
          </p:cNvSpPr>
          <p:nvPr/>
        </p:nvSpPr>
        <p:spPr bwMode="auto">
          <a:xfrm>
            <a:off x="330200" y="4951413"/>
            <a:ext cx="1390650" cy="395287"/>
          </a:xfrm>
          <a:prstGeom prst="flowChartAlternateProcess">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a:latin typeface="Arial" panose="020B0604020202020204" pitchFamily="34" charset="0"/>
                <a:cs typeface="Arial" panose="020B0604020202020204" pitchFamily="34" charset="0"/>
              </a:rPr>
              <a:t>Keine Abgabe des Arzneimittels</a:t>
            </a:r>
          </a:p>
        </p:txBody>
      </p:sp>
      <p:sp>
        <p:nvSpPr>
          <p:cNvPr id="5149" name="Text Box 10">
            <a:extLst>
              <a:ext uri="{FF2B5EF4-FFF2-40B4-BE49-F238E27FC236}">
                <a16:creationId xmlns:a16="http://schemas.microsoft.com/office/drawing/2014/main" id="{046EC91F-C6CD-AB0F-4C9D-EB01FBBE386B}"/>
              </a:ext>
            </a:extLst>
          </p:cNvPr>
          <p:cNvSpPr txBox="1">
            <a:spLocks noChangeArrowheads="1"/>
          </p:cNvSpPr>
          <p:nvPr/>
        </p:nvSpPr>
        <p:spPr bwMode="auto">
          <a:xfrm>
            <a:off x="2447925" y="6647656"/>
            <a:ext cx="208915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de-DE" altLang="de-DE" sz="900" b="1">
                <a:latin typeface="Arial" panose="020B0604020202020204" pitchFamily="34" charset="0"/>
              </a:rPr>
              <a:t>Inhaltliche Prüfung der Verordnung</a:t>
            </a:r>
          </a:p>
        </p:txBody>
      </p:sp>
      <p:sp>
        <p:nvSpPr>
          <p:cNvPr id="5150" name="Text Box 37">
            <a:extLst>
              <a:ext uri="{FF2B5EF4-FFF2-40B4-BE49-F238E27FC236}">
                <a16:creationId xmlns:a16="http://schemas.microsoft.com/office/drawing/2014/main" id="{74E99325-61FF-5959-353B-DEBBA35729C5}"/>
              </a:ext>
            </a:extLst>
          </p:cNvPr>
          <p:cNvSpPr txBox="1">
            <a:spLocks noChangeArrowheads="1"/>
          </p:cNvSpPr>
          <p:nvPr/>
        </p:nvSpPr>
        <p:spPr bwMode="auto">
          <a:xfrm>
            <a:off x="4895850" y="6592888"/>
            <a:ext cx="266382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de-DE" altLang="de-DE" sz="700" b="1">
                <a:latin typeface="Arial" panose="020B0604020202020204" pitchFamily="34" charset="0"/>
              </a:rPr>
              <a:t>Inhaltliche Prüfung der Verordnung</a:t>
            </a:r>
          </a:p>
          <a:p>
            <a:pPr>
              <a:lnSpc>
                <a:spcPct val="90000"/>
              </a:lnSpc>
            </a:pPr>
            <a:r>
              <a:rPr lang="de-DE" altLang="de-DE" sz="700">
                <a:latin typeface="Arial" panose="020B0604020202020204" pitchFamily="34" charset="0"/>
              </a:rPr>
              <a:t>(Unter Berücksichtigung  ggf. vorliegender Informationen)</a:t>
            </a:r>
          </a:p>
          <a:p>
            <a:pPr>
              <a:lnSpc>
                <a:spcPct val="90000"/>
              </a:lnSpc>
            </a:pPr>
            <a:r>
              <a:rPr lang="de-DE" altLang="de-DE" sz="700">
                <a:latin typeface="Arial" panose="020B0604020202020204" pitchFamily="34" charset="0"/>
              </a:rPr>
              <a:t>- Plausibilität</a:t>
            </a:r>
          </a:p>
          <a:p>
            <a:pPr>
              <a:lnSpc>
                <a:spcPct val="90000"/>
              </a:lnSpc>
              <a:buFontTx/>
              <a:buChar char="-"/>
            </a:pPr>
            <a:r>
              <a:rPr lang="de-DE" altLang="de-DE" sz="700">
                <a:latin typeface="Arial" panose="020B0604020202020204" pitchFamily="34" charset="0"/>
              </a:rPr>
              <a:t> Interaktion über automatisierten Interaktionscheck</a:t>
            </a:r>
          </a:p>
        </p:txBody>
      </p:sp>
      <p:sp>
        <p:nvSpPr>
          <p:cNvPr id="5151" name="Freeform 24">
            <a:extLst>
              <a:ext uri="{FF2B5EF4-FFF2-40B4-BE49-F238E27FC236}">
                <a16:creationId xmlns:a16="http://schemas.microsoft.com/office/drawing/2014/main" id="{EB48EAED-A18E-0703-7FF7-CC830AD3A5C9}"/>
              </a:ext>
            </a:extLst>
          </p:cNvPr>
          <p:cNvSpPr>
            <a:spLocks noChangeArrowheads="1"/>
          </p:cNvSpPr>
          <p:nvPr/>
        </p:nvSpPr>
        <p:spPr bwMode="auto">
          <a:xfrm>
            <a:off x="4895850" y="6615907"/>
            <a:ext cx="542925" cy="433387"/>
          </a:xfrm>
          <a:custGeom>
            <a:avLst/>
            <a:gdLst>
              <a:gd name="T0" fmla="*/ 2147483646 w 689"/>
              <a:gd name="T1" fmla="*/ 0 h 3228"/>
              <a:gd name="T2" fmla="*/ 0 w 689"/>
              <a:gd name="T3" fmla="*/ 0 h 3228"/>
              <a:gd name="T4" fmla="*/ 0 w 689"/>
              <a:gd name="T5" fmla="*/ 2147483646 h 3228"/>
              <a:gd name="T6" fmla="*/ 2147483646 w 689"/>
              <a:gd name="T7" fmla="*/ 2147483646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cxnSp>
        <p:nvCxnSpPr>
          <p:cNvPr id="5152" name="Gerade Verbindung 110">
            <a:extLst>
              <a:ext uri="{FF2B5EF4-FFF2-40B4-BE49-F238E27FC236}">
                <a16:creationId xmlns:a16="http://schemas.microsoft.com/office/drawing/2014/main" id="{419E1FC5-1410-1229-08BD-F7EB6919A8BD}"/>
              </a:ext>
            </a:extLst>
          </p:cNvPr>
          <p:cNvCxnSpPr>
            <a:cxnSpLocks noChangeShapeType="1"/>
            <a:stCxn id="5149" idx="3"/>
            <a:endCxn id="5150" idx="1"/>
          </p:cNvCxnSpPr>
          <p:nvPr/>
        </p:nvCxnSpPr>
        <p:spPr bwMode="auto">
          <a:xfrm>
            <a:off x="4537075" y="6832600"/>
            <a:ext cx="358775" cy="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53" name="Gerade Verbindung mit Pfeil 78">
            <a:extLst>
              <a:ext uri="{FF2B5EF4-FFF2-40B4-BE49-F238E27FC236}">
                <a16:creationId xmlns:a16="http://schemas.microsoft.com/office/drawing/2014/main" id="{4F7185D7-C063-2052-53F3-1E5A35802D56}"/>
              </a:ext>
            </a:extLst>
          </p:cNvPr>
          <p:cNvCxnSpPr>
            <a:cxnSpLocks noChangeShapeType="1"/>
            <a:stCxn id="5149" idx="2"/>
            <a:endCxn id="5168" idx="0"/>
          </p:cNvCxnSpPr>
          <p:nvPr/>
        </p:nvCxnSpPr>
        <p:spPr bwMode="auto">
          <a:xfrm>
            <a:off x="3492500" y="7017544"/>
            <a:ext cx="1" cy="491331"/>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54" name="Text Box 10">
            <a:extLst>
              <a:ext uri="{FF2B5EF4-FFF2-40B4-BE49-F238E27FC236}">
                <a16:creationId xmlns:a16="http://schemas.microsoft.com/office/drawing/2014/main" id="{50C11C37-CE8A-8760-1C6D-34DC85116DAA}"/>
              </a:ext>
            </a:extLst>
          </p:cNvPr>
          <p:cNvSpPr txBox="1">
            <a:spLocks noChangeArrowheads="1"/>
          </p:cNvSpPr>
          <p:nvPr/>
        </p:nvSpPr>
        <p:spPr bwMode="auto">
          <a:xfrm>
            <a:off x="2447925" y="8512175"/>
            <a:ext cx="2089150"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de-DE" altLang="de-DE" sz="900" b="1">
                <a:latin typeface="Arial" panose="020B0604020202020204" pitchFamily="34" charset="0"/>
              </a:rPr>
              <a:t>Prüfung auf generische Substitution</a:t>
            </a:r>
          </a:p>
        </p:txBody>
      </p:sp>
      <p:sp>
        <p:nvSpPr>
          <p:cNvPr id="5155" name="Text Box 37">
            <a:extLst>
              <a:ext uri="{FF2B5EF4-FFF2-40B4-BE49-F238E27FC236}">
                <a16:creationId xmlns:a16="http://schemas.microsoft.com/office/drawing/2014/main" id="{3CEC2660-E37E-4C38-1275-2E3674E00142}"/>
              </a:ext>
            </a:extLst>
          </p:cNvPr>
          <p:cNvSpPr txBox="1">
            <a:spLocks noChangeArrowheads="1"/>
          </p:cNvSpPr>
          <p:nvPr/>
        </p:nvSpPr>
        <p:spPr bwMode="auto">
          <a:xfrm>
            <a:off x="4895850" y="8311357"/>
            <a:ext cx="26638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de-DE" altLang="de-DE" sz="700" b="1">
                <a:latin typeface="Arial" panose="020B0604020202020204" pitchFamily="34" charset="0"/>
              </a:rPr>
              <a:t>Prüfung auf generische Substitution</a:t>
            </a:r>
          </a:p>
          <a:p>
            <a:pPr>
              <a:lnSpc>
                <a:spcPct val="90000"/>
              </a:lnSpc>
            </a:pPr>
            <a:r>
              <a:rPr lang="de-DE" altLang="de-DE" sz="700">
                <a:latin typeface="Arial" panose="020B0604020202020204" pitchFamily="34" charset="0"/>
              </a:rPr>
              <a:t>Hat die Prüfung ergeben, dass substituiert werden kann oder muss, ist zu berücksichtigen, dass die generische Substitution nicht vorgenommen werden soll, wenn im Einzelfall pharmazeutische Bedenken bestehen, so dass trotz Beratung der Therapieerfolg oder die Arzneimittelsicherheit gefährdet sind.</a:t>
            </a:r>
          </a:p>
        </p:txBody>
      </p:sp>
      <p:cxnSp>
        <p:nvCxnSpPr>
          <p:cNvPr id="5156" name="Gerade Verbindung mit Pfeil 78">
            <a:extLst>
              <a:ext uri="{FF2B5EF4-FFF2-40B4-BE49-F238E27FC236}">
                <a16:creationId xmlns:a16="http://schemas.microsoft.com/office/drawing/2014/main" id="{EBCECBFD-392F-E83C-7CF0-67C2E76998FA}"/>
              </a:ext>
            </a:extLst>
          </p:cNvPr>
          <p:cNvCxnSpPr>
            <a:cxnSpLocks noChangeShapeType="1"/>
            <a:stCxn id="5154" idx="2"/>
          </p:cNvCxnSpPr>
          <p:nvPr/>
        </p:nvCxnSpPr>
        <p:spPr bwMode="auto">
          <a:xfrm>
            <a:off x="3492500" y="8882063"/>
            <a:ext cx="0" cy="78740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57" name="Gerade Verbindung 110">
            <a:extLst>
              <a:ext uri="{FF2B5EF4-FFF2-40B4-BE49-F238E27FC236}">
                <a16:creationId xmlns:a16="http://schemas.microsoft.com/office/drawing/2014/main" id="{04F94916-EBAC-B89F-05BE-9AE8288F9695}"/>
              </a:ext>
            </a:extLst>
          </p:cNvPr>
          <p:cNvCxnSpPr>
            <a:cxnSpLocks noChangeShapeType="1"/>
            <a:stCxn id="5154" idx="3"/>
            <a:endCxn id="5155" idx="1"/>
          </p:cNvCxnSpPr>
          <p:nvPr/>
        </p:nvCxnSpPr>
        <p:spPr bwMode="auto">
          <a:xfrm>
            <a:off x="4537075" y="8697119"/>
            <a:ext cx="358775" cy="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158" name="Freeform 24">
            <a:extLst>
              <a:ext uri="{FF2B5EF4-FFF2-40B4-BE49-F238E27FC236}">
                <a16:creationId xmlns:a16="http://schemas.microsoft.com/office/drawing/2014/main" id="{61FF88D1-365F-60C4-C618-F9BA975EB647}"/>
              </a:ext>
            </a:extLst>
          </p:cNvPr>
          <p:cNvSpPr>
            <a:spLocks noChangeArrowheads="1"/>
          </p:cNvSpPr>
          <p:nvPr/>
        </p:nvSpPr>
        <p:spPr bwMode="auto">
          <a:xfrm>
            <a:off x="4895850" y="8311357"/>
            <a:ext cx="542925" cy="771525"/>
          </a:xfrm>
          <a:custGeom>
            <a:avLst/>
            <a:gdLst>
              <a:gd name="T0" fmla="*/ 2147483646 w 689"/>
              <a:gd name="T1" fmla="*/ 0 h 3228"/>
              <a:gd name="T2" fmla="*/ 0 w 689"/>
              <a:gd name="T3" fmla="*/ 0 h 3228"/>
              <a:gd name="T4" fmla="*/ 0 w 689"/>
              <a:gd name="T5" fmla="*/ 2147483646 h 3228"/>
              <a:gd name="T6" fmla="*/ 2147483646 w 689"/>
              <a:gd name="T7" fmla="*/ 2147483646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59" name="Text Box 53">
            <a:extLst>
              <a:ext uri="{FF2B5EF4-FFF2-40B4-BE49-F238E27FC236}">
                <a16:creationId xmlns:a16="http://schemas.microsoft.com/office/drawing/2014/main" id="{B6FC870E-A2E2-9F13-4E4E-EF80CA54AEDD}"/>
              </a:ext>
            </a:extLst>
          </p:cNvPr>
          <p:cNvSpPr txBox="1">
            <a:spLocks noChangeArrowheads="1"/>
          </p:cNvSpPr>
          <p:nvPr/>
        </p:nvSpPr>
        <p:spPr bwMode="auto">
          <a:xfrm>
            <a:off x="2016125" y="5513388"/>
            <a:ext cx="560388"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a:latin typeface="Arial" panose="020B0604020202020204" pitchFamily="34" charset="0"/>
              </a:rPr>
              <a:t>Ja</a:t>
            </a:r>
          </a:p>
        </p:txBody>
      </p:sp>
      <p:sp>
        <p:nvSpPr>
          <p:cNvPr id="5160" name="Text Box 53">
            <a:extLst>
              <a:ext uri="{FF2B5EF4-FFF2-40B4-BE49-F238E27FC236}">
                <a16:creationId xmlns:a16="http://schemas.microsoft.com/office/drawing/2014/main" id="{B5A61AA8-B536-907A-123C-372742116523}"/>
              </a:ext>
            </a:extLst>
          </p:cNvPr>
          <p:cNvSpPr txBox="1">
            <a:spLocks noChangeArrowheads="1"/>
          </p:cNvSpPr>
          <p:nvPr/>
        </p:nvSpPr>
        <p:spPr bwMode="auto">
          <a:xfrm>
            <a:off x="971550" y="4676775"/>
            <a:ext cx="395288"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a:latin typeface="Arial" panose="020B0604020202020204" pitchFamily="34" charset="0"/>
              </a:rPr>
              <a:t>nein</a:t>
            </a:r>
          </a:p>
        </p:txBody>
      </p:sp>
      <p:cxnSp>
        <p:nvCxnSpPr>
          <p:cNvPr id="5161" name="Gerade Verbindung mit Pfeil 92">
            <a:extLst>
              <a:ext uri="{FF2B5EF4-FFF2-40B4-BE49-F238E27FC236}">
                <a16:creationId xmlns:a16="http://schemas.microsoft.com/office/drawing/2014/main" id="{A200C90F-1148-A05F-90D2-625AF707C6E5}"/>
              </a:ext>
            </a:extLst>
          </p:cNvPr>
          <p:cNvCxnSpPr>
            <a:cxnSpLocks noChangeShapeType="1"/>
            <a:stCxn id="5143" idx="2"/>
            <a:endCxn id="5147" idx="0"/>
          </p:cNvCxnSpPr>
          <p:nvPr/>
        </p:nvCxnSpPr>
        <p:spPr bwMode="auto">
          <a:xfrm>
            <a:off x="1025525" y="3248819"/>
            <a:ext cx="0" cy="462756"/>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62" name="Gerade Verbindung mit Pfeil 94">
            <a:extLst>
              <a:ext uri="{FF2B5EF4-FFF2-40B4-BE49-F238E27FC236}">
                <a16:creationId xmlns:a16="http://schemas.microsoft.com/office/drawing/2014/main" id="{5869C39E-751D-2CD6-440D-1EB802EF967A}"/>
              </a:ext>
            </a:extLst>
          </p:cNvPr>
          <p:cNvCxnSpPr>
            <a:cxnSpLocks noChangeShapeType="1"/>
            <a:stCxn id="5147" idx="3"/>
            <a:endCxn id="5145" idx="1"/>
          </p:cNvCxnSpPr>
          <p:nvPr/>
        </p:nvCxnSpPr>
        <p:spPr bwMode="auto">
          <a:xfrm flipV="1">
            <a:off x="1800225" y="4179887"/>
            <a:ext cx="684213" cy="1"/>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63" name="Text Box 53">
            <a:extLst>
              <a:ext uri="{FF2B5EF4-FFF2-40B4-BE49-F238E27FC236}">
                <a16:creationId xmlns:a16="http://schemas.microsoft.com/office/drawing/2014/main" id="{E8BF0F94-C2CE-CB91-42EF-F24819F670D6}"/>
              </a:ext>
            </a:extLst>
          </p:cNvPr>
          <p:cNvSpPr txBox="1">
            <a:spLocks noChangeArrowheads="1"/>
          </p:cNvSpPr>
          <p:nvPr/>
        </p:nvSpPr>
        <p:spPr bwMode="auto">
          <a:xfrm>
            <a:off x="1982788" y="4032250"/>
            <a:ext cx="274637"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dirty="0">
                <a:latin typeface="Arial" panose="020B0604020202020204" pitchFamily="34" charset="0"/>
              </a:rPr>
              <a:t>Ja</a:t>
            </a:r>
          </a:p>
        </p:txBody>
      </p:sp>
      <p:cxnSp>
        <p:nvCxnSpPr>
          <p:cNvPr id="5164" name="Gerade Verbindung mit Pfeil 96">
            <a:extLst>
              <a:ext uri="{FF2B5EF4-FFF2-40B4-BE49-F238E27FC236}">
                <a16:creationId xmlns:a16="http://schemas.microsoft.com/office/drawing/2014/main" id="{CA42D0A4-AD81-6857-B6BC-CB951BA9A8C1}"/>
              </a:ext>
            </a:extLst>
          </p:cNvPr>
          <p:cNvCxnSpPr>
            <a:cxnSpLocks noChangeShapeType="1"/>
            <a:stCxn id="5147" idx="2"/>
            <a:endCxn id="5148" idx="0"/>
          </p:cNvCxnSpPr>
          <p:nvPr/>
        </p:nvCxnSpPr>
        <p:spPr bwMode="auto">
          <a:xfrm>
            <a:off x="1025525" y="4648200"/>
            <a:ext cx="0" cy="303213"/>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65" name="Flussdiagramm: Verzweigung 65">
            <a:extLst>
              <a:ext uri="{FF2B5EF4-FFF2-40B4-BE49-F238E27FC236}">
                <a16:creationId xmlns:a16="http://schemas.microsoft.com/office/drawing/2014/main" id="{0FA77472-8B7C-2BD2-2EBB-BAAFAABE7963}"/>
              </a:ext>
            </a:extLst>
          </p:cNvPr>
          <p:cNvSpPr>
            <a:spLocks noChangeArrowheads="1"/>
          </p:cNvSpPr>
          <p:nvPr/>
        </p:nvSpPr>
        <p:spPr bwMode="auto">
          <a:xfrm>
            <a:off x="2556669" y="5170488"/>
            <a:ext cx="1871663" cy="1008062"/>
          </a:xfrm>
          <a:prstGeom prst="flowChartDecision">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dirty="0">
                <a:latin typeface="Arial" panose="020B0604020202020204" pitchFamily="34" charset="0"/>
                <a:cs typeface="Arial" panose="020B0604020202020204" pitchFamily="34" charset="0"/>
              </a:rPr>
              <a:t>Sind Patienten-daten in der Apotheke vorhanden?</a:t>
            </a:r>
          </a:p>
        </p:txBody>
      </p:sp>
      <p:sp>
        <p:nvSpPr>
          <p:cNvPr id="5166" name="Flussdiagramm: Prozess 67">
            <a:extLst>
              <a:ext uri="{FF2B5EF4-FFF2-40B4-BE49-F238E27FC236}">
                <a16:creationId xmlns:a16="http://schemas.microsoft.com/office/drawing/2014/main" id="{8EED9572-55BA-F1A7-8836-F79142D19C5D}"/>
              </a:ext>
            </a:extLst>
          </p:cNvPr>
          <p:cNvSpPr>
            <a:spLocks noChangeArrowheads="1"/>
          </p:cNvSpPr>
          <p:nvPr/>
        </p:nvSpPr>
        <p:spPr bwMode="auto">
          <a:xfrm>
            <a:off x="323850" y="5440363"/>
            <a:ext cx="1392238" cy="468312"/>
          </a:xfrm>
          <a:prstGeom prst="flowChartProcess">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a:latin typeface="Arial" panose="020B0604020202020204" pitchFamily="34" charset="0"/>
                <a:cs typeface="Arial" panose="020B0604020202020204" pitchFamily="34" charset="0"/>
              </a:rPr>
              <a:t>Patientendaten berücksichtigen</a:t>
            </a:r>
          </a:p>
        </p:txBody>
      </p:sp>
      <p:cxnSp>
        <p:nvCxnSpPr>
          <p:cNvPr id="5167" name="Gerade Verbindung mit Pfeil 83">
            <a:extLst>
              <a:ext uri="{FF2B5EF4-FFF2-40B4-BE49-F238E27FC236}">
                <a16:creationId xmlns:a16="http://schemas.microsoft.com/office/drawing/2014/main" id="{6A4331AD-F74A-F018-74B8-E648DEE14163}"/>
              </a:ext>
            </a:extLst>
          </p:cNvPr>
          <p:cNvCxnSpPr>
            <a:cxnSpLocks noChangeShapeType="1"/>
            <a:stCxn id="5165" idx="1"/>
            <a:endCxn id="5166" idx="3"/>
          </p:cNvCxnSpPr>
          <p:nvPr/>
        </p:nvCxnSpPr>
        <p:spPr bwMode="auto">
          <a:xfrm flipH="1">
            <a:off x="1716088" y="5674519"/>
            <a:ext cx="840581" cy="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68" name="Flussdiagramm: Verzweigung 65">
            <a:extLst>
              <a:ext uri="{FF2B5EF4-FFF2-40B4-BE49-F238E27FC236}">
                <a16:creationId xmlns:a16="http://schemas.microsoft.com/office/drawing/2014/main" id="{7400D997-818D-3C24-CC2C-9087184BA414}"/>
              </a:ext>
            </a:extLst>
          </p:cNvPr>
          <p:cNvSpPr>
            <a:spLocks noChangeArrowheads="1"/>
          </p:cNvSpPr>
          <p:nvPr/>
        </p:nvSpPr>
        <p:spPr bwMode="auto">
          <a:xfrm>
            <a:off x="2556669" y="7508875"/>
            <a:ext cx="1871663" cy="611188"/>
          </a:xfrm>
          <a:prstGeom prst="flowChartDecision">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a:latin typeface="Arial" panose="020B0604020202020204" pitchFamily="34" charset="0"/>
                <a:cs typeface="Arial" panose="020B0604020202020204" pitchFamily="34" charset="0"/>
              </a:rPr>
              <a:t>Bedenken/</a:t>
            </a:r>
            <a:br>
              <a:rPr lang="de-DE" altLang="de-DE" sz="900" b="1">
                <a:latin typeface="Arial" panose="020B0604020202020204" pitchFamily="34" charset="0"/>
                <a:cs typeface="Arial" panose="020B0604020202020204" pitchFamily="34" charset="0"/>
              </a:rPr>
            </a:br>
            <a:r>
              <a:rPr lang="de-DE" altLang="de-DE" sz="900" b="1">
                <a:latin typeface="Arial" panose="020B0604020202020204" pitchFamily="34" charset="0"/>
                <a:cs typeface="Arial" panose="020B0604020202020204" pitchFamily="34" charset="0"/>
              </a:rPr>
              <a:t>Unklarheiten?</a:t>
            </a:r>
          </a:p>
        </p:txBody>
      </p:sp>
      <p:cxnSp>
        <p:nvCxnSpPr>
          <p:cNvPr id="5169" name="Gerade Verbindung mit Pfeil 78">
            <a:extLst>
              <a:ext uri="{FF2B5EF4-FFF2-40B4-BE49-F238E27FC236}">
                <a16:creationId xmlns:a16="http://schemas.microsoft.com/office/drawing/2014/main" id="{F6982351-B6A9-8177-1E16-0DBCA79E1685}"/>
              </a:ext>
            </a:extLst>
          </p:cNvPr>
          <p:cNvCxnSpPr>
            <a:cxnSpLocks noChangeShapeType="1"/>
            <a:stCxn id="5168" idx="2"/>
            <a:endCxn id="5154" idx="0"/>
          </p:cNvCxnSpPr>
          <p:nvPr/>
        </p:nvCxnSpPr>
        <p:spPr bwMode="auto">
          <a:xfrm flipH="1">
            <a:off x="3492500" y="8120063"/>
            <a:ext cx="1" cy="392112"/>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70" name="Flussdiagramm: Prozess 67">
            <a:extLst>
              <a:ext uri="{FF2B5EF4-FFF2-40B4-BE49-F238E27FC236}">
                <a16:creationId xmlns:a16="http://schemas.microsoft.com/office/drawing/2014/main" id="{EC377DCC-5F14-8B83-891B-AD6728B331D3}"/>
              </a:ext>
            </a:extLst>
          </p:cNvPr>
          <p:cNvSpPr>
            <a:spLocks noChangeArrowheads="1"/>
          </p:cNvSpPr>
          <p:nvPr/>
        </p:nvSpPr>
        <p:spPr bwMode="auto">
          <a:xfrm>
            <a:off x="395288" y="7652544"/>
            <a:ext cx="1331912" cy="323850"/>
          </a:xfrm>
          <a:prstGeom prst="flowChartProcess">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a:latin typeface="Arial" panose="020B0604020202020204" pitchFamily="34" charset="0"/>
                <a:cs typeface="Arial" panose="020B0604020202020204" pitchFamily="34" charset="0"/>
              </a:rPr>
              <a:t>Rücksprache mit Patient/Verordner</a:t>
            </a:r>
          </a:p>
        </p:txBody>
      </p:sp>
      <p:sp>
        <p:nvSpPr>
          <p:cNvPr id="5171" name="Flussdiagramm: Verzweigung 65">
            <a:extLst>
              <a:ext uri="{FF2B5EF4-FFF2-40B4-BE49-F238E27FC236}">
                <a16:creationId xmlns:a16="http://schemas.microsoft.com/office/drawing/2014/main" id="{EEA7DD94-A897-8E71-3301-24BFEAEFB7A4}"/>
              </a:ext>
            </a:extLst>
          </p:cNvPr>
          <p:cNvSpPr>
            <a:spLocks noChangeArrowheads="1"/>
          </p:cNvSpPr>
          <p:nvPr/>
        </p:nvSpPr>
        <p:spPr bwMode="auto">
          <a:xfrm>
            <a:off x="287338" y="8229600"/>
            <a:ext cx="1547812" cy="935038"/>
          </a:xfrm>
          <a:prstGeom prst="flowChartDecision">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a:latin typeface="Arial" panose="020B0604020202020204" pitchFamily="34" charset="0"/>
                <a:cs typeface="Arial" panose="020B0604020202020204" pitchFamily="34" charset="0"/>
              </a:rPr>
              <a:t>Bedenken/Unklar-heiten behoben?</a:t>
            </a:r>
          </a:p>
        </p:txBody>
      </p:sp>
      <p:sp>
        <p:nvSpPr>
          <p:cNvPr id="5172" name="Flussdiagramm: Alternativer Prozess 43">
            <a:extLst>
              <a:ext uri="{FF2B5EF4-FFF2-40B4-BE49-F238E27FC236}">
                <a16:creationId xmlns:a16="http://schemas.microsoft.com/office/drawing/2014/main" id="{642F2F91-6565-99BC-2AE4-75EC8096ADCD}"/>
              </a:ext>
            </a:extLst>
          </p:cNvPr>
          <p:cNvSpPr>
            <a:spLocks noChangeArrowheads="1"/>
          </p:cNvSpPr>
          <p:nvPr/>
        </p:nvSpPr>
        <p:spPr bwMode="auto">
          <a:xfrm>
            <a:off x="395288" y="9432925"/>
            <a:ext cx="1331912" cy="395288"/>
          </a:xfrm>
          <a:prstGeom prst="flowChartAlternateProcess">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a:latin typeface="Arial" panose="020B0604020202020204" pitchFamily="34" charset="0"/>
                <a:cs typeface="Arial" panose="020B0604020202020204" pitchFamily="34" charset="0"/>
              </a:rPr>
              <a:t>Keine Abgabe des Arzneimittels</a:t>
            </a:r>
          </a:p>
        </p:txBody>
      </p:sp>
      <p:cxnSp>
        <p:nvCxnSpPr>
          <p:cNvPr id="5173" name="Gerade Verbindung mit Pfeil 148">
            <a:extLst>
              <a:ext uri="{FF2B5EF4-FFF2-40B4-BE49-F238E27FC236}">
                <a16:creationId xmlns:a16="http://schemas.microsoft.com/office/drawing/2014/main" id="{0DF81D49-958C-BC45-28E4-C66D54D9E061}"/>
              </a:ext>
            </a:extLst>
          </p:cNvPr>
          <p:cNvCxnSpPr>
            <a:cxnSpLocks noChangeShapeType="1"/>
            <a:stCxn id="5171" idx="3"/>
            <a:endCxn id="5154" idx="1"/>
          </p:cNvCxnSpPr>
          <p:nvPr/>
        </p:nvCxnSpPr>
        <p:spPr bwMode="auto">
          <a:xfrm>
            <a:off x="1835150" y="8697119"/>
            <a:ext cx="612775" cy="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74" name="Gerade Verbindung mit Pfeil 151">
            <a:extLst>
              <a:ext uri="{FF2B5EF4-FFF2-40B4-BE49-F238E27FC236}">
                <a16:creationId xmlns:a16="http://schemas.microsoft.com/office/drawing/2014/main" id="{62D96F1C-2599-6F28-23C9-97D69390E737}"/>
              </a:ext>
            </a:extLst>
          </p:cNvPr>
          <p:cNvCxnSpPr>
            <a:cxnSpLocks noChangeShapeType="1"/>
            <a:stCxn id="5171" idx="2"/>
            <a:endCxn id="5172" idx="0"/>
          </p:cNvCxnSpPr>
          <p:nvPr/>
        </p:nvCxnSpPr>
        <p:spPr bwMode="auto">
          <a:xfrm>
            <a:off x="1061244" y="9164638"/>
            <a:ext cx="0" cy="268287"/>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75" name="Gerade Verbindung mit Pfeil 154">
            <a:extLst>
              <a:ext uri="{FF2B5EF4-FFF2-40B4-BE49-F238E27FC236}">
                <a16:creationId xmlns:a16="http://schemas.microsoft.com/office/drawing/2014/main" id="{882E02BA-7CF3-9F73-2541-978EFE23C0E3}"/>
              </a:ext>
            </a:extLst>
          </p:cNvPr>
          <p:cNvCxnSpPr>
            <a:cxnSpLocks noChangeShapeType="1"/>
            <a:stCxn id="5170" idx="2"/>
            <a:endCxn id="5171" idx="0"/>
          </p:cNvCxnSpPr>
          <p:nvPr/>
        </p:nvCxnSpPr>
        <p:spPr bwMode="auto">
          <a:xfrm>
            <a:off x="1061244" y="7976394"/>
            <a:ext cx="0" cy="253206"/>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76" name="Gerade Verbindung mit Pfeil 69">
            <a:extLst>
              <a:ext uri="{FF2B5EF4-FFF2-40B4-BE49-F238E27FC236}">
                <a16:creationId xmlns:a16="http://schemas.microsoft.com/office/drawing/2014/main" id="{9F1A7A53-09E0-D728-A908-2FC89E17B497}"/>
              </a:ext>
            </a:extLst>
          </p:cNvPr>
          <p:cNvCxnSpPr>
            <a:cxnSpLocks noChangeShapeType="1"/>
            <a:stCxn id="5168" idx="1"/>
            <a:endCxn id="5170" idx="3"/>
          </p:cNvCxnSpPr>
          <p:nvPr/>
        </p:nvCxnSpPr>
        <p:spPr bwMode="auto">
          <a:xfrm flipH="1">
            <a:off x="1727200" y="7814469"/>
            <a:ext cx="829469" cy="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77" name="Form 167">
            <a:extLst>
              <a:ext uri="{FF2B5EF4-FFF2-40B4-BE49-F238E27FC236}">
                <a16:creationId xmlns:a16="http://schemas.microsoft.com/office/drawing/2014/main" id="{31201031-2DEC-ECD7-E14D-7C3656EB6BD6}"/>
              </a:ext>
            </a:extLst>
          </p:cNvPr>
          <p:cNvCxnSpPr>
            <a:cxnSpLocks noChangeShapeType="1"/>
            <a:stCxn id="5166" idx="2"/>
            <a:endCxn id="5149" idx="1"/>
          </p:cNvCxnSpPr>
          <p:nvPr/>
        </p:nvCxnSpPr>
        <p:spPr bwMode="auto">
          <a:xfrm rot="16200000" flipH="1">
            <a:off x="1271985" y="5656659"/>
            <a:ext cx="923925" cy="1427956"/>
          </a:xfrm>
          <a:prstGeom prst="bentConnector2">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78" name="Text Box 53">
            <a:extLst>
              <a:ext uri="{FF2B5EF4-FFF2-40B4-BE49-F238E27FC236}">
                <a16:creationId xmlns:a16="http://schemas.microsoft.com/office/drawing/2014/main" id="{9CEDBEC8-4D14-041B-ED40-3FF8F7A3C09B}"/>
              </a:ext>
            </a:extLst>
          </p:cNvPr>
          <p:cNvSpPr txBox="1">
            <a:spLocks noChangeArrowheads="1"/>
          </p:cNvSpPr>
          <p:nvPr/>
        </p:nvSpPr>
        <p:spPr bwMode="auto">
          <a:xfrm>
            <a:off x="3074988" y="6300788"/>
            <a:ext cx="452437"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dirty="0">
                <a:latin typeface="Arial" panose="020B0604020202020204" pitchFamily="34" charset="0"/>
              </a:rPr>
              <a:t>Nein</a:t>
            </a:r>
          </a:p>
        </p:txBody>
      </p:sp>
      <p:sp>
        <p:nvSpPr>
          <p:cNvPr id="5179" name="Text Box 53">
            <a:extLst>
              <a:ext uri="{FF2B5EF4-FFF2-40B4-BE49-F238E27FC236}">
                <a16:creationId xmlns:a16="http://schemas.microsoft.com/office/drawing/2014/main" id="{2C5F4746-9E3D-2EDE-8C86-4F210789FEC2}"/>
              </a:ext>
            </a:extLst>
          </p:cNvPr>
          <p:cNvSpPr txBox="1">
            <a:spLocks noChangeArrowheads="1"/>
          </p:cNvSpPr>
          <p:nvPr/>
        </p:nvSpPr>
        <p:spPr bwMode="auto">
          <a:xfrm>
            <a:off x="971550" y="9185275"/>
            <a:ext cx="395288"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a:latin typeface="Arial" panose="020B0604020202020204" pitchFamily="34" charset="0"/>
              </a:rPr>
              <a:t>Nein</a:t>
            </a:r>
          </a:p>
        </p:txBody>
      </p:sp>
      <p:sp>
        <p:nvSpPr>
          <p:cNvPr id="5180" name="Text Box 53">
            <a:extLst>
              <a:ext uri="{FF2B5EF4-FFF2-40B4-BE49-F238E27FC236}">
                <a16:creationId xmlns:a16="http://schemas.microsoft.com/office/drawing/2014/main" id="{8FB01F34-CF39-7736-7800-5AFDA272266C}"/>
              </a:ext>
            </a:extLst>
          </p:cNvPr>
          <p:cNvSpPr txBox="1">
            <a:spLocks noChangeArrowheads="1"/>
          </p:cNvSpPr>
          <p:nvPr/>
        </p:nvSpPr>
        <p:spPr bwMode="auto">
          <a:xfrm>
            <a:off x="1958975" y="8537575"/>
            <a:ext cx="27305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a:latin typeface="Arial" panose="020B0604020202020204" pitchFamily="34" charset="0"/>
              </a:rPr>
              <a:t>Ja</a:t>
            </a:r>
          </a:p>
        </p:txBody>
      </p:sp>
      <p:sp>
        <p:nvSpPr>
          <p:cNvPr id="5181" name="Text Box 53">
            <a:extLst>
              <a:ext uri="{FF2B5EF4-FFF2-40B4-BE49-F238E27FC236}">
                <a16:creationId xmlns:a16="http://schemas.microsoft.com/office/drawing/2014/main" id="{B5BF619A-347B-FFA1-50BC-A743E2C12398}"/>
              </a:ext>
            </a:extLst>
          </p:cNvPr>
          <p:cNvSpPr txBox="1">
            <a:spLocks noChangeArrowheads="1"/>
          </p:cNvSpPr>
          <p:nvPr/>
        </p:nvSpPr>
        <p:spPr bwMode="auto">
          <a:xfrm>
            <a:off x="2051050" y="7632700"/>
            <a:ext cx="27305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dirty="0">
                <a:latin typeface="Arial" panose="020B0604020202020204" pitchFamily="34" charset="0"/>
              </a:rPr>
              <a:t>Ja</a:t>
            </a:r>
          </a:p>
        </p:txBody>
      </p:sp>
      <p:sp>
        <p:nvSpPr>
          <p:cNvPr id="5182" name="Text Box 53">
            <a:extLst>
              <a:ext uri="{FF2B5EF4-FFF2-40B4-BE49-F238E27FC236}">
                <a16:creationId xmlns:a16="http://schemas.microsoft.com/office/drawing/2014/main" id="{E1923418-948F-387F-B0D3-C2A0A03C33EE}"/>
              </a:ext>
            </a:extLst>
          </p:cNvPr>
          <p:cNvSpPr txBox="1">
            <a:spLocks noChangeArrowheads="1"/>
          </p:cNvSpPr>
          <p:nvPr/>
        </p:nvSpPr>
        <p:spPr bwMode="auto">
          <a:xfrm>
            <a:off x="3111500" y="8243888"/>
            <a:ext cx="38100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a:latin typeface="Arial" panose="020B0604020202020204" pitchFamily="34" charset="0"/>
              </a:rPr>
              <a:t>Nein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9">
            <a:extLst>
              <a:ext uri="{FF2B5EF4-FFF2-40B4-BE49-F238E27FC236}">
                <a16:creationId xmlns:a16="http://schemas.microsoft.com/office/drawing/2014/main" id="{44F35D36-BBC1-D4CE-7641-CCDE7ADD722C}"/>
              </a:ext>
            </a:extLst>
          </p:cNvPr>
          <p:cNvSpPr txBox="1"/>
          <p:nvPr/>
        </p:nvSpPr>
        <p:spPr>
          <a:xfrm>
            <a:off x="438150" y="131763"/>
            <a:ext cx="6683375" cy="646112"/>
          </a:xfrm>
          <a:prstGeom prst="rect">
            <a:avLst/>
          </a:prstGeom>
          <a:solidFill>
            <a:schemeClr val="bg1">
              <a:lumMod val="85000"/>
            </a:schemeClr>
          </a:solidFill>
          <a:ln>
            <a:solidFill>
              <a:schemeClr val="tx1"/>
            </a:solidFill>
          </a:ln>
        </p:spPr>
        <p:txBody>
          <a:bodyPr>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r>
              <a:rPr lang="de-DE" sz="1400" b="1" dirty="0">
                <a:latin typeface="Arial" pitchFamily="34" charset="0"/>
                <a:cs typeface="Arial" pitchFamily="34" charset="0"/>
              </a:rPr>
              <a:t>Information und Beratung bei der Abgabe der Arzneimittel </a:t>
            </a:r>
            <a:br>
              <a:rPr lang="de-DE" sz="1400" b="1" dirty="0">
                <a:latin typeface="Arial" pitchFamily="34" charset="0"/>
                <a:cs typeface="Arial" pitchFamily="34" charset="0"/>
              </a:rPr>
            </a:br>
            <a:r>
              <a:rPr lang="de-DE" sz="1400" b="1" dirty="0">
                <a:latin typeface="Arial" pitchFamily="34" charset="0"/>
                <a:cs typeface="Arial" pitchFamily="34" charset="0"/>
              </a:rPr>
              <a:t>auf ärztliche Verordnung</a:t>
            </a:r>
          </a:p>
          <a:p>
            <a:pPr algn="ctr">
              <a:defRPr/>
            </a:pPr>
            <a:r>
              <a:rPr lang="de-DE" sz="800" dirty="0">
                <a:latin typeface="Arial" pitchFamily="34" charset="0"/>
                <a:cs typeface="Arial" pitchFamily="34" charset="0"/>
              </a:rPr>
              <a:t>Stand: 28.11.2023</a:t>
            </a:r>
          </a:p>
        </p:txBody>
      </p:sp>
      <p:sp>
        <p:nvSpPr>
          <p:cNvPr id="6147" name="Text Box 10">
            <a:extLst>
              <a:ext uri="{FF2B5EF4-FFF2-40B4-BE49-F238E27FC236}">
                <a16:creationId xmlns:a16="http://schemas.microsoft.com/office/drawing/2014/main" id="{A2B6B8FE-0258-84C0-F2CC-3721A25B8DD0}"/>
              </a:ext>
            </a:extLst>
          </p:cNvPr>
          <p:cNvSpPr txBox="1">
            <a:spLocks noChangeArrowheads="1"/>
          </p:cNvSpPr>
          <p:nvPr/>
        </p:nvSpPr>
        <p:spPr bwMode="auto">
          <a:xfrm>
            <a:off x="2484827" y="4205138"/>
            <a:ext cx="2016125"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de-DE" altLang="de-DE" sz="900" b="1">
                <a:latin typeface="Arial" panose="020B0604020202020204" pitchFamily="34" charset="0"/>
              </a:rPr>
              <a:t>Informationen über das Arzneimittel</a:t>
            </a:r>
          </a:p>
        </p:txBody>
      </p:sp>
      <p:sp>
        <p:nvSpPr>
          <p:cNvPr id="6148" name="Text Box 31">
            <a:extLst>
              <a:ext uri="{FF2B5EF4-FFF2-40B4-BE49-F238E27FC236}">
                <a16:creationId xmlns:a16="http://schemas.microsoft.com/office/drawing/2014/main" id="{5045C72F-CC04-B766-6700-169F02735076}"/>
              </a:ext>
            </a:extLst>
          </p:cNvPr>
          <p:cNvSpPr txBox="1">
            <a:spLocks noChangeArrowheads="1"/>
          </p:cNvSpPr>
          <p:nvPr/>
        </p:nvSpPr>
        <p:spPr bwMode="auto">
          <a:xfrm>
            <a:off x="4852694" y="3471713"/>
            <a:ext cx="2700337"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de-DE" altLang="de-DE" sz="700" b="1" dirty="0">
                <a:latin typeface="Arial" panose="020B0604020202020204" pitchFamily="34" charset="0"/>
              </a:rPr>
              <a:t>Informationen über das Arzneimittel</a:t>
            </a:r>
          </a:p>
          <a:p>
            <a:pPr>
              <a:lnSpc>
                <a:spcPct val="90000"/>
              </a:lnSpc>
            </a:pPr>
            <a:r>
              <a:rPr lang="de-DE" altLang="de-DE" sz="700" i="1" dirty="0">
                <a:latin typeface="Arial" panose="020B0604020202020204" pitchFamily="34" charset="0"/>
              </a:rPr>
              <a:t>Bei Erstverordnung</a:t>
            </a:r>
          </a:p>
          <a:p>
            <a:pPr>
              <a:lnSpc>
                <a:spcPct val="90000"/>
              </a:lnSpc>
              <a:buFontTx/>
              <a:buChar char="-"/>
            </a:pPr>
            <a:r>
              <a:rPr lang="de-DE" altLang="de-DE" sz="700" dirty="0">
                <a:latin typeface="Arial" panose="020B0604020202020204" pitchFamily="34" charset="0"/>
              </a:rPr>
              <a:t> Orientierende offene Fragen</a:t>
            </a:r>
          </a:p>
          <a:p>
            <a:pPr>
              <a:lnSpc>
                <a:spcPct val="90000"/>
              </a:lnSpc>
              <a:buFontTx/>
              <a:buChar char="-"/>
            </a:pPr>
            <a:r>
              <a:rPr lang="de-DE" altLang="de-DE" sz="700" dirty="0">
                <a:latin typeface="Arial" panose="020B0604020202020204" pitchFamily="34" charset="0"/>
              </a:rPr>
              <a:t> Informationen zur Dosierung, Art der Anwendung und </a:t>
            </a:r>
          </a:p>
          <a:p>
            <a:pPr>
              <a:lnSpc>
                <a:spcPct val="90000"/>
              </a:lnSpc>
            </a:pPr>
            <a:r>
              <a:rPr lang="de-DE" altLang="de-DE" sz="700" dirty="0">
                <a:latin typeface="Arial" panose="020B0604020202020204" pitchFamily="34" charset="0"/>
              </a:rPr>
              <a:t>  Anwendungsdauer</a:t>
            </a:r>
          </a:p>
          <a:p>
            <a:pPr>
              <a:lnSpc>
                <a:spcPct val="90000"/>
              </a:lnSpc>
              <a:buFontTx/>
              <a:buChar char="-"/>
            </a:pPr>
            <a:r>
              <a:rPr lang="de-DE" altLang="de-DE" sz="700" dirty="0">
                <a:latin typeface="Arial" panose="020B0604020202020204" pitchFamily="34" charset="0"/>
              </a:rPr>
              <a:t> Wirkungen und Nutzen des Arzneimittels</a:t>
            </a:r>
          </a:p>
          <a:p>
            <a:pPr>
              <a:lnSpc>
                <a:spcPct val="90000"/>
              </a:lnSpc>
              <a:buFontTx/>
              <a:buChar char="-"/>
            </a:pPr>
            <a:r>
              <a:rPr lang="de-DE" altLang="de-DE" sz="700" dirty="0">
                <a:latin typeface="Arial" panose="020B0604020202020204" pitchFamily="34" charset="0"/>
              </a:rPr>
              <a:t> Häufige und relevante unerwünschte Arzneimittelwirkungen, </a:t>
            </a:r>
            <a:br>
              <a:rPr lang="de-DE" altLang="de-DE" sz="700" dirty="0">
                <a:latin typeface="Arial" panose="020B0604020202020204" pitchFamily="34" charset="0"/>
              </a:rPr>
            </a:br>
            <a:r>
              <a:rPr lang="de-DE" altLang="de-DE" sz="700" dirty="0">
                <a:latin typeface="Arial" panose="020B0604020202020204" pitchFamily="34" charset="0"/>
              </a:rPr>
              <a:t>  soweit erforderlich</a:t>
            </a:r>
          </a:p>
          <a:p>
            <a:pPr>
              <a:lnSpc>
                <a:spcPct val="90000"/>
              </a:lnSpc>
              <a:buFontTx/>
              <a:buChar char="-"/>
            </a:pPr>
            <a:r>
              <a:rPr lang="de-DE" altLang="de-DE" sz="700" dirty="0">
                <a:latin typeface="Arial" panose="020B0604020202020204" pitchFamily="34" charset="0"/>
              </a:rPr>
              <a:t> Sachgerechte Aufbewahrung und Entsorgung des</a:t>
            </a:r>
          </a:p>
          <a:p>
            <a:pPr>
              <a:lnSpc>
                <a:spcPct val="90000"/>
              </a:lnSpc>
            </a:pPr>
            <a:r>
              <a:rPr lang="de-DE" altLang="de-DE" sz="700" dirty="0">
                <a:latin typeface="Arial" panose="020B0604020202020204" pitchFamily="34" charset="0"/>
              </a:rPr>
              <a:t>  Arzneimittels</a:t>
            </a:r>
          </a:p>
          <a:p>
            <a:pPr>
              <a:lnSpc>
                <a:spcPct val="90000"/>
              </a:lnSpc>
              <a:buFontTx/>
              <a:buChar char="-"/>
            </a:pPr>
            <a:r>
              <a:rPr lang="de-DE" altLang="de-DE" sz="700" dirty="0">
                <a:latin typeface="Arial" panose="020B0604020202020204" pitchFamily="34" charset="0"/>
              </a:rPr>
              <a:t> Weitere wichtige Hinweise</a:t>
            </a:r>
          </a:p>
          <a:p>
            <a:pPr>
              <a:lnSpc>
                <a:spcPct val="90000"/>
              </a:lnSpc>
            </a:pPr>
            <a:endParaRPr lang="de-DE" altLang="de-DE" sz="700" i="1" dirty="0">
              <a:latin typeface="Arial" panose="020B0604020202020204" pitchFamily="34" charset="0"/>
            </a:endParaRPr>
          </a:p>
          <a:p>
            <a:pPr>
              <a:lnSpc>
                <a:spcPct val="90000"/>
              </a:lnSpc>
            </a:pPr>
            <a:r>
              <a:rPr lang="de-DE" altLang="de-DE" sz="700" i="1" dirty="0">
                <a:latin typeface="Arial" panose="020B0604020202020204" pitchFamily="34" charset="0"/>
              </a:rPr>
              <a:t>Bei Folgeverordnung</a:t>
            </a:r>
          </a:p>
          <a:p>
            <a:pPr>
              <a:lnSpc>
                <a:spcPct val="90000"/>
              </a:lnSpc>
              <a:buFontTx/>
              <a:buChar char="-"/>
            </a:pPr>
            <a:r>
              <a:rPr lang="de-DE" altLang="de-DE" sz="700" dirty="0">
                <a:latin typeface="Arial" panose="020B0604020202020204" pitchFamily="34" charset="0"/>
              </a:rPr>
              <a:t> Nachfrage nach Kenntnis der korrekten Anwendung und</a:t>
            </a:r>
          </a:p>
          <a:p>
            <a:pPr>
              <a:lnSpc>
                <a:spcPct val="90000"/>
              </a:lnSpc>
            </a:pPr>
            <a:r>
              <a:rPr lang="de-DE" altLang="de-DE" sz="700" dirty="0">
                <a:latin typeface="Arial" panose="020B0604020202020204" pitchFamily="34" charset="0"/>
              </a:rPr>
              <a:t>  Erfahrungen mit der Arzneimitteltherapie</a:t>
            </a:r>
          </a:p>
          <a:p>
            <a:pPr>
              <a:lnSpc>
                <a:spcPct val="90000"/>
              </a:lnSpc>
              <a:buFontTx/>
              <a:buChar char="-"/>
            </a:pPr>
            <a:r>
              <a:rPr lang="de-DE" altLang="de-DE" sz="700" dirty="0">
                <a:latin typeface="Arial" panose="020B0604020202020204" pitchFamily="34" charset="0"/>
              </a:rPr>
              <a:t> Dem Informationsbedarf des Patienten entsprechend </a:t>
            </a:r>
          </a:p>
          <a:p>
            <a:pPr>
              <a:lnSpc>
                <a:spcPct val="90000"/>
              </a:lnSpc>
            </a:pPr>
            <a:r>
              <a:rPr lang="de-DE" altLang="de-DE" sz="700" dirty="0">
                <a:latin typeface="Arial" panose="020B0604020202020204" pitchFamily="34" charset="0"/>
              </a:rPr>
              <a:t>  Informationen zur Dosierung, Art der Anwendung, </a:t>
            </a:r>
          </a:p>
          <a:p>
            <a:pPr>
              <a:lnSpc>
                <a:spcPct val="90000"/>
              </a:lnSpc>
            </a:pPr>
            <a:r>
              <a:rPr lang="de-DE" altLang="de-DE" sz="700" dirty="0">
                <a:latin typeface="Arial" panose="020B0604020202020204" pitchFamily="34" charset="0"/>
              </a:rPr>
              <a:t>  Anwendungsdauer, und weitere Hinweise geben</a:t>
            </a:r>
          </a:p>
        </p:txBody>
      </p:sp>
      <p:cxnSp>
        <p:nvCxnSpPr>
          <p:cNvPr id="6149" name="Gerade Verbindung 100">
            <a:extLst>
              <a:ext uri="{FF2B5EF4-FFF2-40B4-BE49-F238E27FC236}">
                <a16:creationId xmlns:a16="http://schemas.microsoft.com/office/drawing/2014/main" id="{1B21E9BC-33ED-A32F-2EF2-71AAE7D165BA}"/>
              </a:ext>
            </a:extLst>
          </p:cNvPr>
          <p:cNvCxnSpPr>
            <a:cxnSpLocks noChangeShapeType="1"/>
            <a:stCxn id="6147" idx="3"/>
            <a:endCxn id="6148" idx="1"/>
          </p:cNvCxnSpPr>
          <p:nvPr/>
        </p:nvCxnSpPr>
        <p:spPr bwMode="auto">
          <a:xfrm>
            <a:off x="4500952" y="4390082"/>
            <a:ext cx="351742"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150" name="Freeform 24">
            <a:extLst>
              <a:ext uri="{FF2B5EF4-FFF2-40B4-BE49-F238E27FC236}">
                <a16:creationId xmlns:a16="http://schemas.microsoft.com/office/drawing/2014/main" id="{A30EC906-652D-DE68-9B15-8E5CBF0668B6}"/>
              </a:ext>
            </a:extLst>
          </p:cNvPr>
          <p:cNvSpPr>
            <a:spLocks noChangeArrowheads="1"/>
          </p:cNvSpPr>
          <p:nvPr/>
        </p:nvSpPr>
        <p:spPr bwMode="auto">
          <a:xfrm>
            <a:off x="4852694" y="3489970"/>
            <a:ext cx="542925" cy="1800225"/>
          </a:xfrm>
          <a:custGeom>
            <a:avLst/>
            <a:gdLst>
              <a:gd name="T0" fmla="*/ 2147483646 w 689"/>
              <a:gd name="T1" fmla="*/ 0 h 3228"/>
              <a:gd name="T2" fmla="*/ 0 w 689"/>
              <a:gd name="T3" fmla="*/ 0 h 3228"/>
              <a:gd name="T4" fmla="*/ 0 w 689"/>
              <a:gd name="T5" fmla="*/ 2147483646 h 3228"/>
              <a:gd name="T6" fmla="*/ 2147483646 w 689"/>
              <a:gd name="T7" fmla="*/ 2147483646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dirty="0"/>
          </a:p>
        </p:txBody>
      </p:sp>
      <p:cxnSp>
        <p:nvCxnSpPr>
          <p:cNvPr id="6151" name="Gerade Verbindung mit Pfeil 50">
            <a:extLst>
              <a:ext uri="{FF2B5EF4-FFF2-40B4-BE49-F238E27FC236}">
                <a16:creationId xmlns:a16="http://schemas.microsoft.com/office/drawing/2014/main" id="{2E7B9EE5-321A-0FAD-E19F-4311A490FA8B}"/>
              </a:ext>
            </a:extLst>
          </p:cNvPr>
          <p:cNvCxnSpPr>
            <a:cxnSpLocks noChangeShapeType="1"/>
            <a:stCxn id="12" idx="2"/>
            <a:endCxn id="6147" idx="0"/>
          </p:cNvCxnSpPr>
          <p:nvPr/>
        </p:nvCxnSpPr>
        <p:spPr bwMode="auto">
          <a:xfrm>
            <a:off x="3492889" y="3185876"/>
            <a:ext cx="1" cy="1019262"/>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152" name="Text Box 10">
            <a:extLst>
              <a:ext uri="{FF2B5EF4-FFF2-40B4-BE49-F238E27FC236}">
                <a16:creationId xmlns:a16="http://schemas.microsoft.com/office/drawing/2014/main" id="{42490B06-1424-8F0E-F49A-A5272CB3522E}"/>
              </a:ext>
            </a:extLst>
          </p:cNvPr>
          <p:cNvSpPr txBox="1">
            <a:spLocks noChangeArrowheads="1"/>
          </p:cNvSpPr>
          <p:nvPr/>
        </p:nvSpPr>
        <p:spPr bwMode="auto">
          <a:xfrm>
            <a:off x="2484827" y="5657317"/>
            <a:ext cx="2016125" cy="230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de-DE" altLang="de-DE" sz="900" b="1">
                <a:latin typeface="Arial" panose="020B0604020202020204" pitchFamily="34" charset="0"/>
              </a:rPr>
              <a:t>Unterstützende Maßnahmen</a:t>
            </a:r>
          </a:p>
        </p:txBody>
      </p:sp>
      <p:sp>
        <p:nvSpPr>
          <p:cNvPr id="6153" name="Text Box 31">
            <a:extLst>
              <a:ext uri="{FF2B5EF4-FFF2-40B4-BE49-F238E27FC236}">
                <a16:creationId xmlns:a16="http://schemas.microsoft.com/office/drawing/2014/main" id="{A0393DDC-5929-43D6-D517-BFCC88B0A1D3}"/>
              </a:ext>
            </a:extLst>
          </p:cNvPr>
          <p:cNvSpPr txBox="1">
            <a:spLocks noChangeArrowheads="1"/>
          </p:cNvSpPr>
          <p:nvPr/>
        </p:nvSpPr>
        <p:spPr bwMode="auto">
          <a:xfrm>
            <a:off x="4852694" y="5483870"/>
            <a:ext cx="270033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de-DE" altLang="de-DE" sz="700" b="1" dirty="0">
                <a:latin typeface="Arial" panose="020B0604020202020204" pitchFamily="34" charset="0"/>
              </a:rPr>
              <a:t>Unterstützende Maßnahmen</a:t>
            </a:r>
          </a:p>
          <a:p>
            <a:pPr>
              <a:lnSpc>
                <a:spcPct val="90000"/>
              </a:lnSpc>
              <a:buFontTx/>
              <a:buChar char="-"/>
            </a:pPr>
            <a:r>
              <a:rPr lang="de-DE" altLang="de-DE" sz="700" dirty="0">
                <a:latin typeface="Arial" panose="020B0604020202020204" pitchFamily="34" charset="0"/>
              </a:rPr>
              <a:t> Ggf. Aufkleber auf der Packung mit Anwendungshinweisen</a:t>
            </a:r>
          </a:p>
          <a:p>
            <a:pPr>
              <a:lnSpc>
                <a:spcPct val="90000"/>
              </a:lnSpc>
              <a:buFontTx/>
              <a:buChar char="-"/>
            </a:pPr>
            <a:r>
              <a:rPr lang="de-DE" altLang="de-DE" sz="700" dirty="0">
                <a:latin typeface="Arial" panose="020B0604020202020204" pitchFamily="34" charset="0"/>
              </a:rPr>
              <a:t> Ggf. Erläuterungen und Mitgabe von Informationsmaterial</a:t>
            </a:r>
          </a:p>
          <a:p>
            <a:pPr>
              <a:lnSpc>
                <a:spcPct val="90000"/>
              </a:lnSpc>
              <a:buFontTx/>
              <a:buChar char="-"/>
            </a:pPr>
            <a:r>
              <a:rPr lang="de-DE" altLang="de-DE" sz="700" dirty="0">
                <a:latin typeface="Arial" panose="020B0604020202020204" pitchFamily="34" charset="0"/>
              </a:rPr>
              <a:t> Ggf. Zusatzempfehlungen/unterstützende Maßnahmen</a:t>
            </a:r>
          </a:p>
          <a:p>
            <a:pPr>
              <a:lnSpc>
                <a:spcPct val="90000"/>
              </a:lnSpc>
              <a:buFontTx/>
              <a:buChar char="-"/>
            </a:pPr>
            <a:r>
              <a:rPr lang="de-DE" altLang="de-DE" sz="700" dirty="0">
                <a:latin typeface="Arial" panose="020B0604020202020204" pitchFamily="34" charset="0"/>
              </a:rPr>
              <a:t> Ggf. Applikationshilfen, Tablettenteiler</a:t>
            </a:r>
          </a:p>
        </p:txBody>
      </p:sp>
      <p:cxnSp>
        <p:nvCxnSpPr>
          <p:cNvPr id="6154" name="Gerade Verbindung mit Pfeil 50">
            <a:extLst>
              <a:ext uri="{FF2B5EF4-FFF2-40B4-BE49-F238E27FC236}">
                <a16:creationId xmlns:a16="http://schemas.microsoft.com/office/drawing/2014/main" id="{5DF38843-1705-329A-DB43-68788985A778}"/>
              </a:ext>
            </a:extLst>
          </p:cNvPr>
          <p:cNvCxnSpPr>
            <a:cxnSpLocks noChangeShapeType="1"/>
            <a:stCxn id="6147" idx="2"/>
            <a:endCxn id="6152" idx="0"/>
          </p:cNvCxnSpPr>
          <p:nvPr/>
        </p:nvCxnSpPr>
        <p:spPr bwMode="auto">
          <a:xfrm>
            <a:off x="3492890" y="4575026"/>
            <a:ext cx="0" cy="1082291"/>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155" name="Gerade Verbindung 100">
            <a:extLst>
              <a:ext uri="{FF2B5EF4-FFF2-40B4-BE49-F238E27FC236}">
                <a16:creationId xmlns:a16="http://schemas.microsoft.com/office/drawing/2014/main" id="{60AC1583-683F-19F6-63BD-D79C28478BCB}"/>
              </a:ext>
            </a:extLst>
          </p:cNvPr>
          <p:cNvCxnSpPr>
            <a:cxnSpLocks noChangeShapeType="1"/>
            <a:stCxn id="6152" idx="3"/>
            <a:endCxn id="6153" idx="1"/>
          </p:cNvCxnSpPr>
          <p:nvPr/>
        </p:nvCxnSpPr>
        <p:spPr bwMode="auto">
          <a:xfrm>
            <a:off x="4500952" y="5772411"/>
            <a:ext cx="351742"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156" name="Freeform 24">
            <a:extLst>
              <a:ext uri="{FF2B5EF4-FFF2-40B4-BE49-F238E27FC236}">
                <a16:creationId xmlns:a16="http://schemas.microsoft.com/office/drawing/2014/main" id="{273168A4-AD6D-F2B4-4549-CA6517ED8A94}"/>
              </a:ext>
            </a:extLst>
          </p:cNvPr>
          <p:cNvSpPr>
            <a:spLocks noChangeArrowheads="1"/>
          </p:cNvSpPr>
          <p:nvPr/>
        </p:nvSpPr>
        <p:spPr bwMode="auto">
          <a:xfrm>
            <a:off x="4852694" y="5483870"/>
            <a:ext cx="542925" cy="577081"/>
          </a:xfrm>
          <a:custGeom>
            <a:avLst/>
            <a:gdLst>
              <a:gd name="T0" fmla="*/ 2147483646 w 689"/>
              <a:gd name="T1" fmla="*/ 0 h 3228"/>
              <a:gd name="T2" fmla="*/ 0 w 689"/>
              <a:gd name="T3" fmla="*/ 0 h 3228"/>
              <a:gd name="T4" fmla="*/ 0 w 689"/>
              <a:gd name="T5" fmla="*/ 2147483646 h 3228"/>
              <a:gd name="T6" fmla="*/ 2147483646 w 689"/>
              <a:gd name="T7" fmla="*/ 2147483646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6157" name="Text Box 10">
            <a:extLst>
              <a:ext uri="{FF2B5EF4-FFF2-40B4-BE49-F238E27FC236}">
                <a16:creationId xmlns:a16="http://schemas.microsoft.com/office/drawing/2014/main" id="{5BD4ABEF-2BF5-FAA1-AE0F-E48DA0602420}"/>
              </a:ext>
            </a:extLst>
          </p:cNvPr>
          <p:cNvSpPr txBox="1">
            <a:spLocks noChangeArrowheads="1"/>
          </p:cNvSpPr>
          <p:nvPr/>
        </p:nvSpPr>
        <p:spPr bwMode="auto">
          <a:xfrm>
            <a:off x="2484827" y="6674110"/>
            <a:ext cx="2016125" cy="230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de-DE" altLang="de-DE" sz="900" b="1">
                <a:latin typeface="Arial" panose="020B0604020202020204" pitchFamily="34" charset="0"/>
              </a:rPr>
              <a:t>Abgabe des Arzneimittels</a:t>
            </a:r>
          </a:p>
        </p:txBody>
      </p:sp>
      <p:sp>
        <p:nvSpPr>
          <p:cNvPr id="6158" name="Text Box 31">
            <a:extLst>
              <a:ext uri="{FF2B5EF4-FFF2-40B4-BE49-F238E27FC236}">
                <a16:creationId xmlns:a16="http://schemas.microsoft.com/office/drawing/2014/main" id="{15E4C174-0F1B-422D-9D9C-449CEB08A8FA}"/>
              </a:ext>
            </a:extLst>
          </p:cNvPr>
          <p:cNvSpPr txBox="1">
            <a:spLocks noChangeArrowheads="1"/>
          </p:cNvSpPr>
          <p:nvPr/>
        </p:nvSpPr>
        <p:spPr bwMode="auto">
          <a:xfrm>
            <a:off x="4852694" y="6500664"/>
            <a:ext cx="270033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de-DE" altLang="de-DE" sz="700" b="1" dirty="0">
                <a:latin typeface="Arial" panose="020B0604020202020204" pitchFamily="34" charset="0"/>
              </a:rPr>
              <a:t>Abgabe des Arzneimittels</a:t>
            </a:r>
          </a:p>
          <a:p>
            <a:pPr>
              <a:lnSpc>
                <a:spcPct val="90000"/>
              </a:lnSpc>
              <a:buFontTx/>
              <a:buChar char="-"/>
            </a:pPr>
            <a:r>
              <a:rPr lang="de-DE" altLang="de-DE" sz="700" dirty="0">
                <a:latin typeface="Arial" panose="020B0604020202020204" pitchFamily="34" charset="0"/>
              </a:rPr>
              <a:t> Rückfrage beim Patienten, ob noch weitere Fragen </a:t>
            </a:r>
          </a:p>
          <a:p>
            <a:pPr>
              <a:lnSpc>
                <a:spcPct val="90000"/>
              </a:lnSpc>
            </a:pPr>
            <a:r>
              <a:rPr lang="de-DE" altLang="de-DE" sz="700" dirty="0">
                <a:latin typeface="Arial" panose="020B0604020202020204" pitchFamily="34" charset="0"/>
              </a:rPr>
              <a:t>  bestehen</a:t>
            </a:r>
          </a:p>
          <a:p>
            <a:pPr>
              <a:lnSpc>
                <a:spcPct val="90000"/>
              </a:lnSpc>
              <a:buFontTx/>
              <a:buChar char="-"/>
            </a:pPr>
            <a:r>
              <a:rPr lang="de-DE" altLang="de-DE" sz="700" dirty="0">
                <a:latin typeface="Arial" panose="020B0604020202020204" pitchFamily="34" charset="0"/>
              </a:rPr>
              <a:t> Möglichkeiten der Kontaktaufnahme, z. B. telefonisch</a:t>
            </a:r>
          </a:p>
          <a:p>
            <a:pPr>
              <a:lnSpc>
                <a:spcPct val="90000"/>
              </a:lnSpc>
              <a:buFontTx/>
              <a:buChar char="-"/>
            </a:pPr>
            <a:r>
              <a:rPr lang="de-DE" sz="700" dirty="0">
                <a:latin typeface="Arial" panose="020B0604020202020204" pitchFamily="34" charset="0"/>
              </a:rPr>
              <a:t> </a:t>
            </a:r>
            <a:r>
              <a:rPr lang="de-DE" sz="700" b="0" i="0" u="none" strike="noStrike" baseline="0" dirty="0">
                <a:latin typeface="Arial" panose="020B0604020202020204" pitchFamily="34" charset="0"/>
              </a:rPr>
              <a:t>Verifizierung </a:t>
            </a:r>
            <a:r>
              <a:rPr lang="de-DE" sz="700" b="0" i="0" u="none" strike="noStrike" baseline="0" dirty="0" err="1">
                <a:latin typeface="Arial" panose="020B0604020202020204" pitchFamily="34" charset="0"/>
              </a:rPr>
              <a:t>securPharm</a:t>
            </a:r>
            <a:endParaRPr lang="de-DE" altLang="de-DE" sz="700" dirty="0">
              <a:latin typeface="Arial" panose="020B0604020202020204" pitchFamily="34" charset="0"/>
            </a:endParaRPr>
          </a:p>
        </p:txBody>
      </p:sp>
      <p:cxnSp>
        <p:nvCxnSpPr>
          <p:cNvPr id="6159" name="Gerade Verbindung mit Pfeil 50">
            <a:extLst>
              <a:ext uri="{FF2B5EF4-FFF2-40B4-BE49-F238E27FC236}">
                <a16:creationId xmlns:a16="http://schemas.microsoft.com/office/drawing/2014/main" id="{8896E6B3-91C0-882F-1473-D20318FF2E37}"/>
              </a:ext>
            </a:extLst>
          </p:cNvPr>
          <p:cNvCxnSpPr>
            <a:cxnSpLocks noChangeShapeType="1"/>
            <a:stCxn id="6152" idx="2"/>
            <a:endCxn id="6157" idx="0"/>
          </p:cNvCxnSpPr>
          <p:nvPr/>
        </p:nvCxnSpPr>
        <p:spPr bwMode="auto">
          <a:xfrm>
            <a:off x="3492890" y="5887504"/>
            <a:ext cx="0" cy="786606"/>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160" name="Gerade Verbindung 100">
            <a:extLst>
              <a:ext uri="{FF2B5EF4-FFF2-40B4-BE49-F238E27FC236}">
                <a16:creationId xmlns:a16="http://schemas.microsoft.com/office/drawing/2014/main" id="{CE6FD347-94AE-3307-B1E7-00081D64D85F}"/>
              </a:ext>
            </a:extLst>
          </p:cNvPr>
          <p:cNvCxnSpPr>
            <a:cxnSpLocks noChangeShapeType="1"/>
            <a:stCxn id="6157" idx="3"/>
            <a:endCxn id="6158" idx="1"/>
          </p:cNvCxnSpPr>
          <p:nvPr/>
        </p:nvCxnSpPr>
        <p:spPr bwMode="auto">
          <a:xfrm>
            <a:off x="4500952" y="6789204"/>
            <a:ext cx="351742" cy="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161" name="Freeform 24">
            <a:extLst>
              <a:ext uri="{FF2B5EF4-FFF2-40B4-BE49-F238E27FC236}">
                <a16:creationId xmlns:a16="http://schemas.microsoft.com/office/drawing/2014/main" id="{8A58F7AD-7A00-FC8B-CBA7-957D943594D2}"/>
              </a:ext>
            </a:extLst>
          </p:cNvPr>
          <p:cNvSpPr>
            <a:spLocks noChangeArrowheads="1"/>
          </p:cNvSpPr>
          <p:nvPr/>
        </p:nvSpPr>
        <p:spPr bwMode="auto">
          <a:xfrm>
            <a:off x="4852694" y="6500664"/>
            <a:ext cx="542925" cy="577081"/>
          </a:xfrm>
          <a:custGeom>
            <a:avLst/>
            <a:gdLst>
              <a:gd name="T0" fmla="*/ 2147483646 w 689"/>
              <a:gd name="T1" fmla="*/ 0 h 3228"/>
              <a:gd name="T2" fmla="*/ 0 w 689"/>
              <a:gd name="T3" fmla="*/ 0 h 3228"/>
              <a:gd name="T4" fmla="*/ 0 w 689"/>
              <a:gd name="T5" fmla="*/ 2147483646 h 3228"/>
              <a:gd name="T6" fmla="*/ 2147483646 w 689"/>
              <a:gd name="T7" fmla="*/ 2147483646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114" name="Text Box 10">
            <a:extLst>
              <a:ext uri="{FF2B5EF4-FFF2-40B4-BE49-F238E27FC236}">
                <a16:creationId xmlns:a16="http://schemas.microsoft.com/office/drawing/2014/main" id="{65ADD1A2-4B27-7267-6725-B5E8C766ED72}"/>
              </a:ext>
            </a:extLst>
          </p:cNvPr>
          <p:cNvSpPr txBox="1">
            <a:spLocks noChangeArrowheads="1"/>
          </p:cNvSpPr>
          <p:nvPr/>
        </p:nvSpPr>
        <p:spPr bwMode="auto">
          <a:xfrm>
            <a:off x="2484827" y="8144986"/>
            <a:ext cx="2016125" cy="231775"/>
          </a:xfrm>
          <a:prstGeom prst="rect">
            <a:avLst/>
          </a:prstGeom>
          <a:noFill/>
          <a:ln w="9525">
            <a:solidFill>
              <a:schemeClr val="bg1">
                <a:lumMod val="50000"/>
              </a:schemeClr>
            </a:solidFill>
            <a:miter lim="800000"/>
            <a:headEnd/>
            <a:tailEnd/>
          </a:ln>
        </p:spPr>
        <p:txBody>
          <a:bodyPr>
            <a:spAutoFit/>
          </a:bodyPr>
          <a:lstStyle/>
          <a:p>
            <a:pPr algn="ctr">
              <a:spcBef>
                <a:spcPct val="50000"/>
              </a:spcBef>
              <a:defRPr/>
            </a:pPr>
            <a:r>
              <a:rPr lang="de-DE" altLang="de-DE" sz="900" b="1" dirty="0">
                <a:solidFill>
                  <a:schemeClr val="bg1">
                    <a:lumMod val="50000"/>
                  </a:schemeClr>
                </a:solidFill>
                <a:latin typeface="Arial" pitchFamily="34" charset="0"/>
              </a:rPr>
              <a:t>Ggf. Pflege der Patientendatei</a:t>
            </a:r>
          </a:p>
        </p:txBody>
      </p:sp>
      <p:sp>
        <p:nvSpPr>
          <p:cNvPr id="4115" name="Flussdiagramm: Alternativer Prozess 43">
            <a:extLst>
              <a:ext uri="{FF2B5EF4-FFF2-40B4-BE49-F238E27FC236}">
                <a16:creationId xmlns:a16="http://schemas.microsoft.com/office/drawing/2014/main" id="{0771A484-F704-640C-9196-A714C4DE06F1}"/>
              </a:ext>
            </a:extLst>
          </p:cNvPr>
          <p:cNvSpPr>
            <a:spLocks noChangeArrowheads="1"/>
          </p:cNvSpPr>
          <p:nvPr/>
        </p:nvSpPr>
        <p:spPr bwMode="auto">
          <a:xfrm>
            <a:off x="2484827" y="9091008"/>
            <a:ext cx="2016125" cy="428625"/>
          </a:xfrm>
          <a:prstGeom prst="flowChartAlternateProcess">
            <a:avLst/>
          </a:prstGeom>
          <a:solidFill>
            <a:schemeClr val="bg1"/>
          </a:solidFill>
          <a:ln w="9525" algn="ctr">
            <a:solidFill>
              <a:schemeClr val="bg1">
                <a:lumMod val="50000"/>
              </a:schemeClr>
            </a:solidFill>
            <a:round/>
            <a:headEnd/>
            <a:tailEnd/>
          </a:ln>
        </p:spPr>
        <p:txBody>
          <a:bodyPr anchor="ctr"/>
          <a:lstStyle/>
          <a:p>
            <a:pPr algn="ctr">
              <a:defRPr/>
            </a:pPr>
            <a:r>
              <a:rPr lang="de-DE" sz="900" b="1" dirty="0">
                <a:solidFill>
                  <a:schemeClr val="bg1">
                    <a:lumMod val="50000"/>
                  </a:schemeClr>
                </a:solidFill>
                <a:latin typeface="Arial" pitchFamily="34" charset="0"/>
                <a:cs typeface="Arial" pitchFamily="34" charset="0"/>
              </a:rPr>
              <a:t>Ggf. Angebot weiterer pharma-</a:t>
            </a:r>
            <a:r>
              <a:rPr lang="de-DE" sz="900" b="1" dirty="0" err="1">
                <a:solidFill>
                  <a:schemeClr val="bg1">
                    <a:lumMod val="50000"/>
                  </a:schemeClr>
                </a:solidFill>
                <a:latin typeface="Arial" pitchFamily="34" charset="0"/>
                <a:cs typeface="Arial" pitchFamily="34" charset="0"/>
              </a:rPr>
              <a:t>zeutischer</a:t>
            </a:r>
            <a:r>
              <a:rPr lang="de-DE" sz="900" b="1" dirty="0">
                <a:solidFill>
                  <a:schemeClr val="bg1">
                    <a:lumMod val="50000"/>
                  </a:schemeClr>
                </a:solidFill>
                <a:latin typeface="Arial" pitchFamily="34" charset="0"/>
                <a:cs typeface="Arial" pitchFamily="34" charset="0"/>
              </a:rPr>
              <a:t> Dienstleistungen</a:t>
            </a:r>
          </a:p>
        </p:txBody>
      </p:sp>
      <p:cxnSp>
        <p:nvCxnSpPr>
          <p:cNvPr id="4116" name="Gerade Verbindung mit Pfeil 50">
            <a:extLst>
              <a:ext uri="{FF2B5EF4-FFF2-40B4-BE49-F238E27FC236}">
                <a16:creationId xmlns:a16="http://schemas.microsoft.com/office/drawing/2014/main" id="{581F77D6-4E69-B960-54E8-750C22EDD382}"/>
              </a:ext>
            </a:extLst>
          </p:cNvPr>
          <p:cNvCxnSpPr>
            <a:cxnSpLocks noChangeShapeType="1"/>
            <a:stCxn id="6157" idx="2"/>
            <a:endCxn id="4114" idx="0"/>
          </p:cNvCxnSpPr>
          <p:nvPr/>
        </p:nvCxnSpPr>
        <p:spPr bwMode="auto">
          <a:xfrm>
            <a:off x="3492890" y="6904298"/>
            <a:ext cx="0" cy="1240688"/>
          </a:xfrm>
          <a:prstGeom prst="straightConnector1">
            <a:avLst/>
          </a:prstGeom>
          <a:noFill/>
          <a:ln w="9525" algn="ctr">
            <a:solidFill>
              <a:schemeClr val="bg1">
                <a:lumMod val="50000"/>
              </a:schemeClr>
            </a:solidFill>
            <a:round/>
            <a:headEnd/>
            <a:tailEnd type="triangle" w="med" len="med"/>
          </a:ln>
        </p:spPr>
      </p:cxnSp>
      <p:cxnSp>
        <p:nvCxnSpPr>
          <p:cNvPr id="4117" name="Gerade Verbindung mit Pfeil 50">
            <a:extLst>
              <a:ext uri="{FF2B5EF4-FFF2-40B4-BE49-F238E27FC236}">
                <a16:creationId xmlns:a16="http://schemas.microsoft.com/office/drawing/2014/main" id="{89179EE2-8CB2-0F66-4282-FED36A4E8153}"/>
              </a:ext>
            </a:extLst>
          </p:cNvPr>
          <p:cNvCxnSpPr>
            <a:cxnSpLocks noChangeShapeType="1"/>
            <a:stCxn id="4114" idx="2"/>
            <a:endCxn id="4115" idx="0"/>
          </p:cNvCxnSpPr>
          <p:nvPr/>
        </p:nvCxnSpPr>
        <p:spPr bwMode="auto">
          <a:xfrm>
            <a:off x="3492890" y="8376761"/>
            <a:ext cx="0" cy="714247"/>
          </a:xfrm>
          <a:prstGeom prst="straightConnector1">
            <a:avLst/>
          </a:prstGeom>
          <a:noFill/>
          <a:ln w="9525" algn="ctr">
            <a:solidFill>
              <a:schemeClr val="bg1">
                <a:lumMod val="50000"/>
              </a:schemeClr>
            </a:solidFill>
            <a:round/>
            <a:headEnd/>
            <a:tailEnd type="triangle" w="med" len="med"/>
          </a:ln>
        </p:spPr>
      </p:cxnSp>
      <p:cxnSp>
        <p:nvCxnSpPr>
          <p:cNvPr id="6166" name="Gerade Verbindung 68">
            <a:extLst>
              <a:ext uri="{FF2B5EF4-FFF2-40B4-BE49-F238E27FC236}">
                <a16:creationId xmlns:a16="http://schemas.microsoft.com/office/drawing/2014/main" id="{59C986FA-BA0D-799F-E7C6-EADB662122C7}"/>
              </a:ext>
            </a:extLst>
          </p:cNvPr>
          <p:cNvCxnSpPr>
            <a:cxnSpLocks noChangeShapeType="1"/>
          </p:cNvCxnSpPr>
          <p:nvPr/>
        </p:nvCxnSpPr>
        <p:spPr bwMode="auto">
          <a:xfrm>
            <a:off x="136231" y="7972276"/>
            <a:ext cx="7200900" cy="0"/>
          </a:xfrm>
          <a:prstGeom prst="line">
            <a:avLst/>
          </a:prstGeom>
          <a:noFill/>
          <a:ln w="9525" algn="ctr">
            <a:solidFill>
              <a:schemeClr val="tx1"/>
            </a:solidFill>
            <a:prstDash val="lgDash"/>
            <a:round/>
            <a:headEnd/>
            <a:tailEnd/>
          </a:ln>
          <a:extLst>
            <a:ext uri="{909E8E84-426E-40DD-AFC4-6F175D3DCCD1}">
              <a14:hiddenFill xmlns:a14="http://schemas.microsoft.com/office/drawing/2010/main">
                <a:noFill/>
              </a14:hiddenFill>
            </a:ext>
          </a:extLst>
        </p:spPr>
      </p:cxnSp>
      <p:sp>
        <p:nvSpPr>
          <p:cNvPr id="4119" name="Text Box 31">
            <a:extLst>
              <a:ext uri="{FF2B5EF4-FFF2-40B4-BE49-F238E27FC236}">
                <a16:creationId xmlns:a16="http://schemas.microsoft.com/office/drawing/2014/main" id="{EC7EFAF5-7D39-D1A6-17DF-E6019B7A3C85}"/>
              </a:ext>
            </a:extLst>
          </p:cNvPr>
          <p:cNvSpPr txBox="1">
            <a:spLocks noChangeArrowheads="1"/>
          </p:cNvSpPr>
          <p:nvPr/>
        </p:nvSpPr>
        <p:spPr bwMode="auto">
          <a:xfrm>
            <a:off x="4852694" y="7999263"/>
            <a:ext cx="2700337" cy="523220"/>
          </a:xfrm>
          <a:prstGeom prst="rect">
            <a:avLst/>
          </a:prstGeom>
          <a:noFill/>
          <a:ln w="9525">
            <a:noFill/>
            <a:miter lim="800000"/>
            <a:headEnd/>
            <a:tailEnd/>
          </a:ln>
        </p:spPr>
        <p:txBody>
          <a:bodyPr>
            <a:spAutoFit/>
          </a:bodyPr>
          <a:lstStyle/>
          <a:p>
            <a:pPr marR="0" algn="l" rtl="0"/>
            <a:r>
              <a:rPr lang="de-DE" sz="700" b="1" i="0" u="none" strike="noStrike" baseline="0" dirty="0">
                <a:solidFill>
                  <a:srgbClr val="808080"/>
                </a:solidFill>
                <a:latin typeface="Arial" panose="020B0604020202020204" pitchFamily="34" charset="0"/>
              </a:rPr>
              <a:t>Pflege der Patientendatei </a:t>
            </a:r>
            <a:r>
              <a:rPr lang="de-DE" sz="700" b="0" i="0" u="none" strike="noStrike" baseline="0" dirty="0">
                <a:solidFill>
                  <a:srgbClr val="808080"/>
                </a:solidFill>
                <a:latin typeface="Arial" panose="020B0604020202020204" pitchFamily="34" charset="0"/>
              </a:rPr>
              <a:t>(Kundenkarte)</a:t>
            </a:r>
          </a:p>
          <a:p>
            <a:pPr marR="0" algn="l" rtl="0"/>
            <a:r>
              <a:rPr lang="de-DE" sz="700" b="0" i="0" u="none" strike="noStrike" baseline="0" dirty="0">
                <a:solidFill>
                  <a:srgbClr val="808080"/>
                </a:solidFill>
                <a:latin typeface="Arial" panose="020B0604020202020204" pitchFamily="34" charset="0"/>
              </a:rPr>
              <a:t>- Wird der Patient in der Datei geführt wird, Daten aktualisieren</a:t>
            </a:r>
          </a:p>
          <a:p>
            <a:pPr marR="0" algn="l" rtl="0"/>
            <a:r>
              <a:rPr lang="de-DE" sz="700" b="0" i="0" u="none" strike="noStrike" baseline="0" dirty="0">
                <a:solidFill>
                  <a:srgbClr val="808080"/>
                </a:solidFill>
                <a:latin typeface="Arial" panose="020B0604020202020204" pitchFamily="34" charset="0"/>
              </a:rPr>
              <a:t>- Wird der Patient noch nicht in der Datei geführt, ggf.</a:t>
            </a:r>
            <a:br>
              <a:rPr lang="de-DE" sz="700" b="0" i="0" u="none" strike="noStrike" baseline="0" dirty="0">
                <a:solidFill>
                  <a:srgbClr val="808080"/>
                </a:solidFill>
                <a:latin typeface="Arial" panose="020B0604020202020204" pitchFamily="34" charset="0"/>
              </a:rPr>
            </a:br>
            <a:r>
              <a:rPr lang="de-DE" sz="700" b="0" i="0" u="none" strike="noStrike" baseline="0" dirty="0">
                <a:solidFill>
                  <a:srgbClr val="808080"/>
                </a:solidFill>
                <a:latin typeface="Arial" panose="020B0604020202020204" pitchFamily="34" charset="0"/>
              </a:rPr>
              <a:t>  Aufnahme anbieten</a:t>
            </a:r>
            <a:endParaRPr lang="de-DE" altLang="de-DE" sz="700" dirty="0">
              <a:solidFill>
                <a:schemeClr val="bg1">
                  <a:lumMod val="50000"/>
                </a:schemeClr>
              </a:solidFill>
              <a:latin typeface="Arial" pitchFamily="34" charset="0"/>
            </a:endParaRPr>
          </a:p>
        </p:txBody>
      </p:sp>
      <p:cxnSp>
        <p:nvCxnSpPr>
          <p:cNvPr id="4120" name="Gerade Verbindung 100">
            <a:extLst>
              <a:ext uri="{FF2B5EF4-FFF2-40B4-BE49-F238E27FC236}">
                <a16:creationId xmlns:a16="http://schemas.microsoft.com/office/drawing/2014/main" id="{624A22A2-7524-7FC7-9362-AA6EED5AFC34}"/>
              </a:ext>
            </a:extLst>
          </p:cNvPr>
          <p:cNvCxnSpPr>
            <a:cxnSpLocks noChangeShapeType="1"/>
            <a:stCxn id="4114" idx="3"/>
            <a:endCxn id="4119" idx="1"/>
          </p:cNvCxnSpPr>
          <p:nvPr/>
        </p:nvCxnSpPr>
        <p:spPr bwMode="auto">
          <a:xfrm flipV="1">
            <a:off x="4500952" y="8260873"/>
            <a:ext cx="351742" cy="1"/>
          </a:xfrm>
          <a:prstGeom prst="line">
            <a:avLst/>
          </a:prstGeom>
          <a:noFill/>
          <a:ln w="9525" algn="ctr">
            <a:solidFill>
              <a:schemeClr val="bg1">
                <a:lumMod val="50000"/>
              </a:schemeClr>
            </a:solidFill>
            <a:round/>
            <a:headEnd/>
            <a:tailEnd/>
          </a:ln>
        </p:spPr>
      </p:cxnSp>
      <p:sp>
        <p:nvSpPr>
          <p:cNvPr id="4121" name="Freeform 24">
            <a:extLst>
              <a:ext uri="{FF2B5EF4-FFF2-40B4-BE49-F238E27FC236}">
                <a16:creationId xmlns:a16="http://schemas.microsoft.com/office/drawing/2014/main" id="{F5EC1E67-B4C6-EC69-DA40-33D2D0921521}"/>
              </a:ext>
            </a:extLst>
          </p:cNvPr>
          <p:cNvSpPr>
            <a:spLocks noChangeArrowheads="1"/>
          </p:cNvSpPr>
          <p:nvPr/>
        </p:nvSpPr>
        <p:spPr bwMode="auto">
          <a:xfrm>
            <a:off x="4852694" y="8035777"/>
            <a:ext cx="542925" cy="450193"/>
          </a:xfrm>
          <a:custGeom>
            <a:avLst/>
            <a:gdLst>
              <a:gd name="T0" fmla="*/ 2147483647 w 689"/>
              <a:gd name="T1" fmla="*/ 0 h 3228"/>
              <a:gd name="T2" fmla="*/ 0 w 689"/>
              <a:gd name="T3" fmla="*/ 0 h 3228"/>
              <a:gd name="T4" fmla="*/ 0 w 689"/>
              <a:gd name="T5" fmla="*/ 2147483647 h 3228"/>
              <a:gd name="T6" fmla="*/ 2147483647 w 689"/>
              <a:gd name="T7" fmla="*/ 2147483647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chemeClr val="bg1">
                <a:lumMod val="50000"/>
              </a:schemeClr>
            </a:solidFill>
            <a:round/>
            <a:headEnd/>
            <a:tailEnd/>
          </a:ln>
        </p:spPr>
        <p:txBody>
          <a:bodyPr/>
          <a:lstStyle/>
          <a:p>
            <a:pPr>
              <a:defRPr/>
            </a:pPr>
            <a:endParaRPr lang="de-DE"/>
          </a:p>
        </p:txBody>
      </p:sp>
      <p:sp>
        <p:nvSpPr>
          <p:cNvPr id="12" name="Flussdiagramm: Verzweigung 65">
            <a:extLst>
              <a:ext uri="{FF2B5EF4-FFF2-40B4-BE49-F238E27FC236}">
                <a16:creationId xmlns:a16="http://schemas.microsoft.com/office/drawing/2014/main" id="{1D156D49-FA53-41AC-CE15-64ED92073CCD}"/>
              </a:ext>
            </a:extLst>
          </p:cNvPr>
          <p:cNvSpPr>
            <a:spLocks noChangeArrowheads="1"/>
          </p:cNvSpPr>
          <p:nvPr/>
        </p:nvSpPr>
        <p:spPr bwMode="auto">
          <a:xfrm>
            <a:off x="2379764" y="1942714"/>
            <a:ext cx="2226250" cy="1243162"/>
          </a:xfrm>
          <a:prstGeom prst="flowChartDecision">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sz="900" b="1" i="0" u="none" strike="noStrike" baseline="0" dirty="0">
                <a:latin typeface="Arial" panose="020B0604020202020204" pitchFamily="34" charset="0"/>
              </a:rPr>
              <a:t>Ist das verordnete oder ein wirkstoff-identisches Arzneimittel verfügbar?</a:t>
            </a:r>
            <a:endParaRPr lang="de-DE" altLang="de-DE" sz="900" b="1" dirty="0">
              <a:latin typeface="Arial" panose="020B0604020202020204" pitchFamily="34" charset="0"/>
              <a:cs typeface="Arial" panose="020B0604020202020204" pitchFamily="34" charset="0"/>
            </a:endParaRPr>
          </a:p>
        </p:txBody>
      </p:sp>
      <p:cxnSp>
        <p:nvCxnSpPr>
          <p:cNvPr id="13" name="Gerade Verbindung mit Pfeil 50">
            <a:extLst>
              <a:ext uri="{FF2B5EF4-FFF2-40B4-BE49-F238E27FC236}">
                <a16:creationId xmlns:a16="http://schemas.microsoft.com/office/drawing/2014/main" id="{DF5DE983-2AB2-334B-EB3A-3C5D9E981830}"/>
              </a:ext>
            </a:extLst>
          </p:cNvPr>
          <p:cNvCxnSpPr>
            <a:cxnSpLocks noChangeShapeType="1"/>
          </p:cNvCxnSpPr>
          <p:nvPr/>
        </p:nvCxnSpPr>
        <p:spPr bwMode="auto">
          <a:xfrm>
            <a:off x="3492889" y="1580852"/>
            <a:ext cx="0" cy="361862"/>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 name="Text Box 31">
            <a:extLst>
              <a:ext uri="{FF2B5EF4-FFF2-40B4-BE49-F238E27FC236}">
                <a16:creationId xmlns:a16="http://schemas.microsoft.com/office/drawing/2014/main" id="{2672E6D5-4785-B1EC-08A7-A2446C3EEF36}"/>
              </a:ext>
            </a:extLst>
          </p:cNvPr>
          <p:cNvSpPr txBox="1">
            <a:spLocks noChangeArrowheads="1"/>
          </p:cNvSpPr>
          <p:nvPr/>
        </p:nvSpPr>
        <p:spPr bwMode="auto">
          <a:xfrm>
            <a:off x="4856704" y="2248824"/>
            <a:ext cx="2700337"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R="0" algn="l" rtl="0"/>
            <a:r>
              <a:rPr lang="de-DE" sz="700" b="1" i="0" u="none" strike="noStrike" baseline="0" dirty="0">
                <a:latin typeface="Arial" panose="020B0604020202020204" pitchFamily="34" charset="0"/>
              </a:rPr>
              <a:t>Lieferengpass</a:t>
            </a:r>
            <a:endParaRPr lang="de-DE" sz="700" b="0" i="0" u="none" strike="noStrike" baseline="0" dirty="0">
              <a:latin typeface="Arial" panose="020B0604020202020204" pitchFamily="34" charset="0"/>
            </a:endParaRPr>
          </a:p>
          <a:p>
            <a:pPr marR="0" algn="l" rtl="0"/>
            <a:r>
              <a:rPr lang="de-DE" sz="700" b="0" i="0" u="none" strike="noStrike" baseline="0" dirty="0">
                <a:latin typeface="Arial" panose="020B0604020202020204" pitchFamily="34" charset="0"/>
              </a:rPr>
              <a:t>- Prüfung auf Verfügbarkeit </a:t>
            </a:r>
          </a:p>
          <a:p>
            <a:pPr marR="0" algn="l" rtl="0"/>
            <a:r>
              <a:rPr lang="de-DE" sz="700" b="0" i="0" u="none" strike="noStrike" baseline="0" dirty="0">
                <a:latin typeface="Arial" panose="020B0604020202020204" pitchFamily="34" charset="0"/>
              </a:rPr>
              <a:t>- bei Nichtverfügbarkeit Rücksprache mit Verordner, Prüfung </a:t>
            </a:r>
            <a:br>
              <a:rPr lang="de-DE" sz="700" b="0" i="0" u="none" strike="noStrike" baseline="0" dirty="0">
                <a:latin typeface="Arial" panose="020B0604020202020204" pitchFamily="34" charset="0"/>
              </a:rPr>
            </a:br>
            <a:r>
              <a:rPr lang="de-DE" sz="700" b="0" i="0" u="none" strike="noStrike" baseline="0" dirty="0">
                <a:latin typeface="Arial" panose="020B0604020202020204" pitchFamily="34" charset="0"/>
              </a:rPr>
              <a:t>  Einsatz von pharmakologisch-therapeutisch vergleichbarem </a:t>
            </a:r>
            <a:br>
              <a:rPr lang="de-DE" sz="700" b="0" i="0" u="none" strike="noStrike" baseline="0" dirty="0">
                <a:latin typeface="Arial" panose="020B0604020202020204" pitchFamily="34" charset="0"/>
              </a:rPr>
            </a:br>
            <a:r>
              <a:rPr lang="de-DE" sz="700" b="0" i="0" u="none" strike="noStrike" baseline="0" dirty="0">
                <a:latin typeface="Arial" panose="020B0604020202020204" pitchFamily="34" charset="0"/>
              </a:rPr>
              <a:t>  Arzneimittel</a:t>
            </a:r>
            <a:endParaRPr lang="de-DE" altLang="de-DE" sz="700" dirty="0">
              <a:latin typeface="Arial" panose="020B0604020202020204" pitchFamily="34" charset="0"/>
            </a:endParaRPr>
          </a:p>
        </p:txBody>
      </p:sp>
      <p:cxnSp>
        <p:nvCxnSpPr>
          <p:cNvPr id="15" name="Gerade Verbindung 100">
            <a:extLst>
              <a:ext uri="{FF2B5EF4-FFF2-40B4-BE49-F238E27FC236}">
                <a16:creationId xmlns:a16="http://schemas.microsoft.com/office/drawing/2014/main" id="{C4DEDA20-2260-4644-F8A6-4C8CCDF44D51}"/>
              </a:ext>
            </a:extLst>
          </p:cNvPr>
          <p:cNvCxnSpPr>
            <a:cxnSpLocks noChangeShapeType="1"/>
            <a:stCxn id="12" idx="3"/>
            <a:endCxn id="14" idx="1"/>
          </p:cNvCxnSpPr>
          <p:nvPr/>
        </p:nvCxnSpPr>
        <p:spPr bwMode="auto">
          <a:xfrm>
            <a:off x="4606014" y="2564295"/>
            <a:ext cx="25069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6" name="Freeform 24">
            <a:extLst>
              <a:ext uri="{FF2B5EF4-FFF2-40B4-BE49-F238E27FC236}">
                <a16:creationId xmlns:a16="http://schemas.microsoft.com/office/drawing/2014/main" id="{F80F628E-9B70-AF51-11DE-1946F57408A8}"/>
              </a:ext>
            </a:extLst>
          </p:cNvPr>
          <p:cNvSpPr>
            <a:spLocks noChangeArrowheads="1"/>
          </p:cNvSpPr>
          <p:nvPr/>
        </p:nvSpPr>
        <p:spPr bwMode="auto">
          <a:xfrm>
            <a:off x="4856704" y="2244856"/>
            <a:ext cx="542925" cy="638879"/>
          </a:xfrm>
          <a:custGeom>
            <a:avLst/>
            <a:gdLst>
              <a:gd name="T0" fmla="*/ 2147483646 w 689"/>
              <a:gd name="T1" fmla="*/ 0 h 3228"/>
              <a:gd name="T2" fmla="*/ 0 w 689"/>
              <a:gd name="T3" fmla="*/ 0 h 3228"/>
              <a:gd name="T4" fmla="*/ 0 w 689"/>
              <a:gd name="T5" fmla="*/ 2147483646 h 3228"/>
              <a:gd name="T6" fmla="*/ 2147483646 w 689"/>
              <a:gd name="T7" fmla="*/ 2147483646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dirty="0"/>
          </a:p>
        </p:txBody>
      </p:sp>
      <p:sp>
        <p:nvSpPr>
          <p:cNvPr id="20" name="Flussdiagramm: Alternativer Prozess 43">
            <a:extLst>
              <a:ext uri="{FF2B5EF4-FFF2-40B4-BE49-F238E27FC236}">
                <a16:creationId xmlns:a16="http://schemas.microsoft.com/office/drawing/2014/main" id="{A115C653-9C4B-D34F-123B-236014C0259A}"/>
              </a:ext>
            </a:extLst>
          </p:cNvPr>
          <p:cNvSpPr>
            <a:spLocks noChangeArrowheads="1"/>
          </p:cNvSpPr>
          <p:nvPr/>
        </p:nvSpPr>
        <p:spPr bwMode="auto">
          <a:xfrm>
            <a:off x="539477" y="3185876"/>
            <a:ext cx="1454924" cy="395288"/>
          </a:xfrm>
          <a:prstGeom prst="flowChartAlternateProcess">
            <a:avLst/>
          </a:prstGeom>
          <a:solidFill>
            <a:schemeClr val="bg1"/>
          </a:solidFill>
          <a:ln w="9525" algn="ctr">
            <a:solidFill>
              <a:schemeClr val="tx1"/>
            </a:solidFill>
            <a:round/>
            <a:headEnd/>
            <a:tailEnd/>
          </a:ln>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de-DE" altLang="de-DE" sz="900" b="1" dirty="0">
                <a:latin typeface="Arial" panose="020B0604020202020204" pitchFamily="34" charset="0"/>
                <a:cs typeface="Arial" panose="020B0604020202020204" pitchFamily="34" charset="0"/>
              </a:rPr>
              <a:t>Rücksprache mit dem Patient/Verordner</a:t>
            </a:r>
          </a:p>
        </p:txBody>
      </p:sp>
      <p:cxnSp>
        <p:nvCxnSpPr>
          <p:cNvPr id="21" name="Form 167">
            <a:extLst>
              <a:ext uri="{FF2B5EF4-FFF2-40B4-BE49-F238E27FC236}">
                <a16:creationId xmlns:a16="http://schemas.microsoft.com/office/drawing/2014/main" id="{549A5B73-1384-C8D1-5D98-4EA9E7852358}"/>
              </a:ext>
            </a:extLst>
          </p:cNvPr>
          <p:cNvCxnSpPr>
            <a:cxnSpLocks noChangeShapeType="1"/>
            <a:stCxn id="12" idx="1"/>
            <a:endCxn id="20" idx="0"/>
          </p:cNvCxnSpPr>
          <p:nvPr/>
        </p:nvCxnSpPr>
        <p:spPr bwMode="auto">
          <a:xfrm rot="10800000" flipV="1">
            <a:off x="1266940" y="2564294"/>
            <a:ext cx="1112825" cy="621581"/>
          </a:xfrm>
          <a:prstGeom prst="bentConnector2">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4" name="Text Box 53">
            <a:extLst>
              <a:ext uri="{FF2B5EF4-FFF2-40B4-BE49-F238E27FC236}">
                <a16:creationId xmlns:a16="http://schemas.microsoft.com/office/drawing/2014/main" id="{88B1FDAC-183B-65E9-0A75-8F87CCF4D2E6}"/>
              </a:ext>
            </a:extLst>
          </p:cNvPr>
          <p:cNvSpPr txBox="1">
            <a:spLocks noChangeArrowheads="1"/>
          </p:cNvSpPr>
          <p:nvPr/>
        </p:nvSpPr>
        <p:spPr bwMode="auto">
          <a:xfrm>
            <a:off x="1151545" y="2396095"/>
            <a:ext cx="452437"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dirty="0">
                <a:latin typeface="Arial" panose="020B0604020202020204" pitchFamily="34" charset="0"/>
              </a:rPr>
              <a:t>Nein</a:t>
            </a:r>
          </a:p>
        </p:txBody>
      </p:sp>
      <p:sp>
        <p:nvSpPr>
          <p:cNvPr id="26" name="Text Box 53">
            <a:extLst>
              <a:ext uri="{FF2B5EF4-FFF2-40B4-BE49-F238E27FC236}">
                <a16:creationId xmlns:a16="http://schemas.microsoft.com/office/drawing/2014/main" id="{E48DCCCC-B359-4D0B-D81F-A114546F6920}"/>
              </a:ext>
            </a:extLst>
          </p:cNvPr>
          <p:cNvSpPr txBox="1">
            <a:spLocks noChangeArrowheads="1"/>
          </p:cNvSpPr>
          <p:nvPr/>
        </p:nvSpPr>
        <p:spPr bwMode="auto">
          <a:xfrm>
            <a:off x="3211219" y="3312082"/>
            <a:ext cx="274637"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de-DE" altLang="de-DE" sz="600" dirty="0">
                <a:latin typeface="Arial" panose="020B0604020202020204" pitchFamily="34" charset="0"/>
              </a:rPr>
              <a:t>Ja</a:t>
            </a:r>
          </a:p>
        </p:txBody>
      </p:sp>
      <p:sp>
        <p:nvSpPr>
          <p:cNvPr id="29" name="Text Box 31">
            <a:extLst>
              <a:ext uri="{FF2B5EF4-FFF2-40B4-BE49-F238E27FC236}">
                <a16:creationId xmlns:a16="http://schemas.microsoft.com/office/drawing/2014/main" id="{9F482F35-2396-08DF-69EC-6939152E3B0C}"/>
              </a:ext>
            </a:extLst>
          </p:cNvPr>
          <p:cNvSpPr txBox="1">
            <a:spLocks noChangeArrowheads="1"/>
          </p:cNvSpPr>
          <p:nvPr/>
        </p:nvSpPr>
        <p:spPr bwMode="auto">
          <a:xfrm>
            <a:off x="4859338" y="8828267"/>
            <a:ext cx="2700337" cy="954107"/>
          </a:xfrm>
          <a:prstGeom prst="rect">
            <a:avLst/>
          </a:prstGeom>
          <a:noFill/>
          <a:ln w="9525">
            <a:noFill/>
            <a:miter lim="800000"/>
            <a:headEnd/>
            <a:tailEnd/>
          </a:ln>
        </p:spPr>
        <p:txBody>
          <a:bodyPr wrap="square">
            <a:spAutoFit/>
          </a:bodyPr>
          <a:lstStyle/>
          <a:p>
            <a:pPr marR="0" algn="l" rtl="0"/>
            <a:r>
              <a:rPr lang="de-DE" sz="700" b="1" i="0" u="none" strike="noStrike" baseline="0" dirty="0">
                <a:solidFill>
                  <a:schemeClr val="bg1">
                    <a:lumMod val="50000"/>
                  </a:schemeClr>
                </a:solidFill>
                <a:latin typeface="Arial" panose="020B0604020202020204" pitchFamily="34" charset="0"/>
              </a:rPr>
              <a:t>Angebot weiterer pharmazeutischer Dienstleistungen</a:t>
            </a:r>
            <a:endParaRPr lang="de-DE" sz="700" b="0" i="0" u="none" strike="noStrike" baseline="0" dirty="0">
              <a:solidFill>
                <a:schemeClr val="bg1">
                  <a:lumMod val="50000"/>
                </a:schemeClr>
              </a:solidFill>
              <a:latin typeface="Arial" panose="020B0604020202020204" pitchFamily="34" charset="0"/>
            </a:endParaRPr>
          </a:p>
          <a:p>
            <a:pPr marR="0" algn="l" rtl="0"/>
            <a:r>
              <a:rPr lang="de-DE" sz="700" b="0" i="1" u="none" strike="noStrike" baseline="0" dirty="0">
                <a:solidFill>
                  <a:schemeClr val="bg1">
                    <a:lumMod val="50000"/>
                  </a:schemeClr>
                </a:solidFill>
                <a:latin typeface="Arial" panose="020B0604020202020204" pitchFamily="34" charset="0"/>
              </a:rPr>
              <a:t>Insbesondere </a:t>
            </a:r>
            <a:r>
              <a:rPr lang="de-DE" sz="700" b="0" i="1" u="none" strike="noStrike" baseline="0" dirty="0" err="1">
                <a:solidFill>
                  <a:schemeClr val="bg1">
                    <a:lumMod val="50000"/>
                  </a:schemeClr>
                </a:solidFill>
                <a:latin typeface="Arial" panose="020B0604020202020204" pitchFamily="34" charset="0"/>
              </a:rPr>
              <a:t>pDL</a:t>
            </a:r>
            <a:r>
              <a:rPr lang="de-DE" sz="700" b="0" i="1" u="none" strike="noStrike" baseline="0" dirty="0">
                <a:solidFill>
                  <a:schemeClr val="bg1">
                    <a:lumMod val="50000"/>
                  </a:schemeClr>
                </a:solidFill>
                <a:latin typeface="Arial" panose="020B0604020202020204" pitchFamily="34" charset="0"/>
              </a:rPr>
              <a:t> nach § 129 Abs. 5e SGB V:</a:t>
            </a:r>
            <a:endParaRPr lang="de-DE" sz="700" b="0" i="0" u="none" strike="noStrike" baseline="0" dirty="0">
              <a:solidFill>
                <a:schemeClr val="bg1">
                  <a:lumMod val="50000"/>
                </a:schemeClr>
              </a:solidFill>
              <a:latin typeface="Arial" panose="020B0604020202020204" pitchFamily="34" charset="0"/>
            </a:endParaRPr>
          </a:p>
          <a:p>
            <a:pPr marR="0" algn="l" rtl="0"/>
            <a:r>
              <a:rPr lang="de-DE" sz="700" b="0" i="0" u="none" strike="noStrike" baseline="0" dirty="0">
                <a:solidFill>
                  <a:schemeClr val="bg1">
                    <a:lumMod val="50000"/>
                  </a:schemeClr>
                </a:solidFill>
                <a:latin typeface="Arial" panose="020B0604020202020204" pitchFamily="34" charset="0"/>
              </a:rPr>
              <a:t>- Standardisierte Risikoerfassung hoher Bluthochdruck</a:t>
            </a:r>
          </a:p>
          <a:p>
            <a:pPr marR="0" algn="l" rtl="0"/>
            <a:r>
              <a:rPr lang="de-DE" sz="700" b="0" i="0" u="none" strike="noStrike" baseline="0" dirty="0">
                <a:solidFill>
                  <a:schemeClr val="bg1">
                    <a:lumMod val="50000"/>
                  </a:schemeClr>
                </a:solidFill>
                <a:latin typeface="Arial" panose="020B0604020202020204" pitchFamily="34" charset="0"/>
              </a:rPr>
              <a:t>- Erweiterte Einweisung in die korrekte Arzneimittelanwendung </a:t>
            </a:r>
            <a:br>
              <a:rPr lang="de-DE" sz="700" b="0" i="0" u="none" strike="noStrike" baseline="0" dirty="0">
                <a:solidFill>
                  <a:schemeClr val="bg1">
                    <a:lumMod val="50000"/>
                  </a:schemeClr>
                </a:solidFill>
                <a:latin typeface="Arial" panose="020B0604020202020204" pitchFamily="34" charset="0"/>
              </a:rPr>
            </a:br>
            <a:r>
              <a:rPr lang="de-DE" sz="700" b="0" i="0" u="none" strike="noStrike" baseline="0" dirty="0">
                <a:solidFill>
                  <a:schemeClr val="bg1">
                    <a:lumMod val="50000"/>
                  </a:schemeClr>
                </a:solidFill>
                <a:latin typeface="Arial" panose="020B0604020202020204" pitchFamily="34" charset="0"/>
              </a:rPr>
              <a:t>  mit Üben der Inhalationstechnik</a:t>
            </a:r>
          </a:p>
          <a:p>
            <a:pPr marR="0" algn="l" rtl="0"/>
            <a:r>
              <a:rPr lang="de-DE" sz="700" b="0" i="0" u="none" strike="noStrike" baseline="0" dirty="0">
                <a:solidFill>
                  <a:schemeClr val="bg1">
                    <a:lumMod val="50000"/>
                  </a:schemeClr>
                </a:solidFill>
                <a:latin typeface="Arial" panose="020B0604020202020204" pitchFamily="34" charset="0"/>
              </a:rPr>
              <a:t>- Erweiterte Medikationsberatung bei Polymedikation</a:t>
            </a:r>
          </a:p>
          <a:p>
            <a:pPr marR="0" algn="l" rtl="0"/>
            <a:r>
              <a:rPr lang="de-DE" sz="700" b="0" i="0" u="none" strike="noStrike" baseline="0" dirty="0">
                <a:solidFill>
                  <a:schemeClr val="bg1">
                    <a:lumMod val="50000"/>
                  </a:schemeClr>
                </a:solidFill>
                <a:latin typeface="Arial" panose="020B0604020202020204" pitchFamily="34" charset="0"/>
              </a:rPr>
              <a:t>- Pharmazeutische Betreuung von Organtransplantierten</a:t>
            </a:r>
          </a:p>
          <a:p>
            <a:pPr marR="0" algn="l" rtl="0"/>
            <a:r>
              <a:rPr lang="de-DE" sz="700" b="0" i="0" u="none" strike="noStrike" baseline="0" dirty="0">
                <a:solidFill>
                  <a:schemeClr val="bg1">
                    <a:lumMod val="50000"/>
                  </a:schemeClr>
                </a:solidFill>
                <a:latin typeface="Arial" panose="020B0604020202020204" pitchFamily="34" charset="0"/>
              </a:rPr>
              <a:t>- Pharmazeutische Betreuung bei oraler Tumortherapie</a:t>
            </a:r>
            <a:endParaRPr lang="de-DE" altLang="de-DE" sz="700" dirty="0">
              <a:solidFill>
                <a:schemeClr val="bg1">
                  <a:lumMod val="50000"/>
                </a:schemeClr>
              </a:solidFill>
              <a:latin typeface="Arial" pitchFamily="34" charset="0"/>
            </a:endParaRPr>
          </a:p>
        </p:txBody>
      </p:sp>
      <p:cxnSp>
        <p:nvCxnSpPr>
          <p:cNvPr id="30" name="Gerade Verbindung 100">
            <a:extLst>
              <a:ext uri="{FF2B5EF4-FFF2-40B4-BE49-F238E27FC236}">
                <a16:creationId xmlns:a16="http://schemas.microsoft.com/office/drawing/2014/main" id="{72686F3F-F17B-B3A0-68F1-BB754B81F467}"/>
              </a:ext>
            </a:extLst>
          </p:cNvPr>
          <p:cNvCxnSpPr>
            <a:cxnSpLocks noChangeShapeType="1"/>
            <a:stCxn id="4115" idx="3"/>
            <a:endCxn id="29" idx="1"/>
          </p:cNvCxnSpPr>
          <p:nvPr/>
        </p:nvCxnSpPr>
        <p:spPr bwMode="auto">
          <a:xfrm>
            <a:off x="4500952" y="9305321"/>
            <a:ext cx="358386" cy="0"/>
          </a:xfrm>
          <a:prstGeom prst="line">
            <a:avLst/>
          </a:prstGeom>
          <a:noFill/>
          <a:ln w="9525" algn="ctr">
            <a:solidFill>
              <a:schemeClr val="bg1">
                <a:lumMod val="50000"/>
              </a:schemeClr>
            </a:solidFill>
            <a:round/>
            <a:headEnd/>
            <a:tailEnd/>
          </a:ln>
        </p:spPr>
      </p:cxnSp>
      <p:sp>
        <p:nvSpPr>
          <p:cNvPr id="31" name="Freeform 24">
            <a:extLst>
              <a:ext uri="{FF2B5EF4-FFF2-40B4-BE49-F238E27FC236}">
                <a16:creationId xmlns:a16="http://schemas.microsoft.com/office/drawing/2014/main" id="{30FF240F-884F-DA16-DA19-391832FCFFF6}"/>
              </a:ext>
            </a:extLst>
          </p:cNvPr>
          <p:cNvSpPr>
            <a:spLocks noChangeArrowheads="1"/>
          </p:cNvSpPr>
          <p:nvPr/>
        </p:nvSpPr>
        <p:spPr bwMode="auto">
          <a:xfrm>
            <a:off x="4859338" y="8855980"/>
            <a:ext cx="542925" cy="898680"/>
          </a:xfrm>
          <a:custGeom>
            <a:avLst/>
            <a:gdLst>
              <a:gd name="T0" fmla="*/ 2147483647 w 689"/>
              <a:gd name="T1" fmla="*/ 0 h 3228"/>
              <a:gd name="T2" fmla="*/ 0 w 689"/>
              <a:gd name="T3" fmla="*/ 0 h 3228"/>
              <a:gd name="T4" fmla="*/ 0 w 689"/>
              <a:gd name="T5" fmla="*/ 2147483647 h 3228"/>
              <a:gd name="T6" fmla="*/ 2147483647 w 689"/>
              <a:gd name="T7" fmla="*/ 2147483647 h 3228"/>
              <a:gd name="T8" fmla="*/ 0 60000 65536"/>
              <a:gd name="T9" fmla="*/ 0 60000 65536"/>
              <a:gd name="T10" fmla="*/ 0 60000 65536"/>
              <a:gd name="T11" fmla="*/ 0 60000 65536"/>
              <a:gd name="T12" fmla="*/ 0 w 689"/>
              <a:gd name="T13" fmla="*/ 0 h 3228"/>
              <a:gd name="T14" fmla="*/ 689 w 689"/>
              <a:gd name="T15" fmla="*/ 3228 h 3228"/>
            </a:gdLst>
            <a:ahLst/>
            <a:cxnLst>
              <a:cxn ang="T8">
                <a:pos x="T0" y="T1"/>
              </a:cxn>
              <a:cxn ang="T9">
                <a:pos x="T2" y="T3"/>
              </a:cxn>
              <a:cxn ang="T10">
                <a:pos x="T4" y="T5"/>
              </a:cxn>
              <a:cxn ang="T11">
                <a:pos x="T6" y="T7"/>
              </a:cxn>
            </a:cxnLst>
            <a:rect l="T12" t="T13" r="T14" b="T15"/>
            <a:pathLst>
              <a:path w="689" h="3228">
                <a:moveTo>
                  <a:pt x="688" y="0"/>
                </a:moveTo>
                <a:lnTo>
                  <a:pt x="0" y="0"/>
                </a:lnTo>
                <a:lnTo>
                  <a:pt x="0" y="3227"/>
                </a:lnTo>
                <a:lnTo>
                  <a:pt x="688" y="3227"/>
                </a:lnTo>
              </a:path>
            </a:pathLst>
          </a:custGeom>
          <a:noFill/>
          <a:ln w="9525">
            <a:solidFill>
              <a:schemeClr val="bg1">
                <a:lumMod val="50000"/>
              </a:schemeClr>
            </a:solidFill>
            <a:round/>
            <a:headEnd/>
            <a:tailEnd/>
          </a:ln>
        </p:spPr>
        <p:txBody>
          <a:bodyPr/>
          <a:lstStyle/>
          <a:p>
            <a:pPr>
              <a:defRPr/>
            </a:pPr>
            <a:endParaRPr lang="de-DE"/>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txDef>
      <a:spPr>
        <a:noFill/>
      </a:spPr>
      <a:bodyPr wrap="square" rtlCol="0">
        <a:spAutoFit/>
      </a:bodyPr>
      <a:lstStyle>
        <a:defPPr>
          <a:defRPr dirty="0"/>
        </a:defPPr>
      </a:lstStyle>
    </a:tx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541</Words>
  <Application>Microsoft Office PowerPoint</Application>
  <PresentationFormat>Benutzerdefiniert</PresentationFormat>
  <Paragraphs>98</Paragraphs>
  <Slides>2</Slides>
  <Notes>0</Notes>
  <HiddenSlides>0</HiddenSlides>
  <MMClips>0</MMClips>
  <ScaleCrop>false</ScaleCrop>
  <HeadingPairs>
    <vt:vector size="6" baseType="variant">
      <vt:variant>
        <vt:lpstr>Verwendete Schriftarten</vt:lpstr>
      </vt:variant>
      <vt:variant>
        <vt:i4>4</vt:i4>
      </vt:variant>
      <vt:variant>
        <vt:lpstr>Design</vt:lpstr>
      </vt:variant>
      <vt:variant>
        <vt:i4>3</vt:i4>
      </vt:variant>
      <vt:variant>
        <vt:lpstr>Folientitel</vt:lpstr>
      </vt:variant>
      <vt:variant>
        <vt:i4>2</vt:i4>
      </vt:variant>
    </vt:vector>
  </HeadingPairs>
  <TitlesOfParts>
    <vt:vector size="9" baseType="lpstr">
      <vt:lpstr>Arial</vt:lpstr>
      <vt:lpstr>Calibri</vt:lpstr>
      <vt:lpstr>StarBats</vt:lpstr>
      <vt:lpstr>Times New Roman</vt:lpstr>
      <vt:lpstr>Standarddesign</vt:lpstr>
      <vt:lpstr>1_Benutzerdefiniertes Design</vt:lpstr>
      <vt:lpstr>Benutzerdefiniertes 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Ahl, Peggy</dc:creator>
  <cp:lastModifiedBy>Heinken, Melanie</cp:lastModifiedBy>
  <cp:revision>152</cp:revision>
  <dcterms:created xsi:type="dcterms:W3CDTF">2002-12-09T13:29:54Z</dcterms:created>
  <dcterms:modified xsi:type="dcterms:W3CDTF">2023-12-19T15:17:41Z</dcterms:modified>
</cp:coreProperties>
</file>